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aleway"/>
      <p:regular r:id="rId53"/>
      <p:bold r:id="rId54"/>
      <p:italic r:id="rId55"/>
      <p:boldItalic r:id="rId56"/>
    </p:embeddedFont>
    <p:embeddedFont>
      <p:font typeface="Bebas Neue"/>
      <p:regular r:id="rId57"/>
    </p:embeddedFont>
    <p:embeddedFont>
      <p:font typeface="Raleway Medium"/>
      <p:regular r:id="rId58"/>
      <p:bold r:id="rId59"/>
      <p:italic r:id="rId60"/>
      <p:boldItalic r:id="rId61"/>
    </p:embeddedFont>
    <p:embeddedFont>
      <p:font typeface="Exo 2"/>
      <p:regular r:id="rId62"/>
      <p:bold r:id="rId63"/>
      <p:italic r:id="rId64"/>
      <p:boldItalic r:id="rId65"/>
    </p:embeddedFont>
    <p:embeddedFont>
      <p:font typeface="Exo 2 ExtraBold"/>
      <p:bold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8" roundtripDataSignature="AMtx7mgGYDTLBEltTwkBMKIGSHXi+OqN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42F3E0-4D71-4ADB-ADCB-9335027ADD32}">
  <a:tblStyle styleId="{9E42F3E0-4D71-4ADB-ADCB-9335027ADD32}"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59B62E7-D9E0-4D53-B44C-A6A8AAC4D3E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40C0061-0C76-4ABC-9358-1E3775DE1EFF}"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Exo2-regular.fntdata"/><Relationship Id="rId61" Type="http://schemas.openxmlformats.org/officeDocument/2006/relationships/font" Target="fonts/RalewayMedium-boldItalic.fntdata"/><Relationship Id="rId20" Type="http://schemas.openxmlformats.org/officeDocument/2006/relationships/slide" Target="slides/slide15.xml"/><Relationship Id="rId64" Type="http://schemas.openxmlformats.org/officeDocument/2006/relationships/font" Target="fonts/Exo2-italic.fntdata"/><Relationship Id="rId63" Type="http://schemas.openxmlformats.org/officeDocument/2006/relationships/font" Target="fonts/Exo2-bold.fntdata"/><Relationship Id="rId22" Type="http://schemas.openxmlformats.org/officeDocument/2006/relationships/slide" Target="slides/slide17.xml"/><Relationship Id="rId66" Type="http://schemas.openxmlformats.org/officeDocument/2006/relationships/font" Target="fonts/Exo2ExtraBold-bold.fntdata"/><Relationship Id="rId21" Type="http://schemas.openxmlformats.org/officeDocument/2006/relationships/slide" Target="slides/slide16.xml"/><Relationship Id="rId65" Type="http://schemas.openxmlformats.org/officeDocument/2006/relationships/font" Target="fonts/Exo2-boldItalic.fntdata"/><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font" Target="fonts/Exo2ExtraBold-boldItalic.fntdata"/><Relationship Id="rId60" Type="http://schemas.openxmlformats.org/officeDocument/2006/relationships/font" Target="fonts/RalewayMedium-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italic.fntdata"/><Relationship Id="rId10" Type="http://schemas.openxmlformats.org/officeDocument/2006/relationships/slide" Target="slides/slide5.xml"/><Relationship Id="rId54" Type="http://schemas.openxmlformats.org/officeDocument/2006/relationships/font" Target="fonts/Raleway-bold.fntdata"/><Relationship Id="rId13" Type="http://schemas.openxmlformats.org/officeDocument/2006/relationships/slide" Target="slides/slide8.xml"/><Relationship Id="rId57" Type="http://schemas.openxmlformats.org/officeDocument/2006/relationships/font" Target="fonts/BebasNeue-regular.fntdata"/><Relationship Id="rId12" Type="http://schemas.openxmlformats.org/officeDocument/2006/relationships/slide" Target="slides/slide7.xml"/><Relationship Id="rId56" Type="http://schemas.openxmlformats.org/officeDocument/2006/relationships/font" Target="fonts/Raleway-boldItalic.fntdata"/><Relationship Id="rId15" Type="http://schemas.openxmlformats.org/officeDocument/2006/relationships/slide" Target="slides/slide10.xml"/><Relationship Id="rId59" Type="http://schemas.openxmlformats.org/officeDocument/2006/relationships/font" Target="fonts/RalewayMedium-bold.fntdata"/><Relationship Id="rId14" Type="http://schemas.openxmlformats.org/officeDocument/2006/relationships/slide" Target="slides/slide9.xml"/><Relationship Id="rId58" Type="http://schemas.openxmlformats.org/officeDocument/2006/relationships/font" Target="fonts/Raleway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springer.com/chapter/10.1007/978-3-031-53227-6_8" TargetMode="External"/><Relationship Id="rId3" Type="http://schemas.openxmlformats.org/officeDocument/2006/relationships/hyperlink" Target="https://link.springer.com/article/10.1007/s10845-023-02253-7" TargetMode="External"/><Relationship Id="rId4" Type="http://schemas.openxmlformats.org/officeDocument/2006/relationships/hyperlink" Target="https://link.springer.com/article/10.1007/s10845-023-02253-7" TargetMode="External"/><Relationship Id="rId10" Type="http://schemas.openxmlformats.org/officeDocument/2006/relationships/hyperlink" Target="https://link.springer.com/article/10.1007/s10845-023-02253-7" TargetMode="External"/><Relationship Id="rId9" Type="http://schemas.openxmlformats.org/officeDocument/2006/relationships/hyperlink" Target="https://link.springer.com/article/10.1007/journalreference" TargetMode="External"/><Relationship Id="rId5" Type="http://schemas.openxmlformats.org/officeDocument/2006/relationships/hyperlink" Target="https://link.springer.com/article/10.1007/springerreference" TargetMode="External"/><Relationship Id="rId6" Type="http://schemas.openxmlformats.org/officeDocument/2006/relationships/hyperlink" Target="https://link.springer.com/article/10.1007/springerreference" TargetMode="External"/><Relationship Id="rId7" Type="http://schemas.openxmlformats.org/officeDocument/2006/relationships/hyperlink" Target="https://link.springer.com/chapter/10.1007/978-3-031-53227-6_8" TargetMode="External"/><Relationship Id="rId8" Type="http://schemas.openxmlformats.org/officeDocument/2006/relationships/hyperlink" Target="https://link.springer.com/article/10.1007/journalreference"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f0f5a07e8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 name="Google Shape;1031;g2f0f5a07e8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5" name="Google Shape;114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f11c52c062_2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8" name="Google Shape;1198;g2f11c52c062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9" name="Google Shape;122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3" name="Google Shape;129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5" name="Google Shape;130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7" name="Google Shape;132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7" name="Google Shape;134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Artificial Intelligence Procurement Assistant (AIPA)</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Capabilities</a:t>
            </a:r>
            <a:r>
              <a:rPr lang="en">
                <a:solidFill>
                  <a:schemeClr val="dk1"/>
                </a:solidFill>
              </a:rPr>
              <a:t>: Enhances procurement processes by integrating AI for analyzing procurement opportunities, focusing on efficiency in bid evaluation.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Limitation</a:t>
            </a:r>
            <a:r>
              <a:rPr lang="en">
                <a:solidFill>
                  <a:schemeClr val="dk1"/>
                </a:solidFill>
              </a:rPr>
              <a:t>: Does not comprehensively address cost efficiency and lacks a dedicated real-time recommendation system【20†source】.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Mu​ (</a:t>
            </a:r>
            <a:r>
              <a:rPr b="1" lang="en" u="sng">
                <a:solidFill>
                  <a:schemeClr val="hlink"/>
                </a:solidFill>
                <a:hlinkClick r:id="rId2"/>
              </a:rPr>
              <a:t>SpringerLink</a:t>
            </a:r>
            <a:r>
              <a:rPr b="1" lang="en">
                <a:solidFill>
                  <a:schemeClr val="dk1"/>
                </a:solidFill>
              </a:rPr>
              <a:t>)​ased Big Data Analytics System</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Capabilities</a:t>
            </a:r>
            <a:r>
              <a:rPr lang="en">
                <a:solidFill>
                  <a:schemeClr val="dk1"/>
                </a:solidFill>
              </a:rPr>
              <a:t>: Uses multi-agent systems and big data analytics for supplier selection, focusing on viable supplier choices.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Limitation</a:t>
            </a:r>
            <a:r>
              <a:rPr lang="en">
                <a:solidFill>
                  <a:schemeClr val="dk1"/>
                </a:solidFill>
              </a:rPr>
              <a:t>: Does not incorporate a real-time recommendation system or focus on cost efficiency【21†source】.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Mu​ (</a:t>
            </a:r>
            <a:r>
              <a:rPr b="1" lang="en" u="sng">
                <a:solidFill>
                  <a:schemeClr val="hlink"/>
                </a:solidFill>
                <a:hlinkClick r:id="rId3"/>
              </a:rPr>
              <a:t>SpringerLink</a:t>
            </a:r>
            <a:r>
              <a:rPr b="1" lang="en">
                <a:solidFill>
                  <a:schemeClr val="dk1"/>
                </a:solidFill>
              </a:rPr>
              <a:t>)​a Supplier Selection Model for Sustainable Supply Chain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Capabilities</a:t>
            </a:r>
            <a:r>
              <a:rPr lang="en">
                <a:solidFill>
                  <a:schemeClr val="dk1"/>
                </a:solidFill>
              </a:rPr>
              <a:t>: Employs a two-stage decision-making process to select suppliers, emphasizing sustainability and managing uncertainty in the supply chain.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Limitation</a:t>
            </a:r>
            <a:r>
              <a:rPr lang="en">
                <a:solidFill>
                  <a:schemeClr val="dk1"/>
                </a:solidFill>
              </a:rPr>
              <a:t>: Lacks integration of a real-time recommendation system and comprehensive cost efficiency analysis【21†source】.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Resea​ (</a:t>
            </a:r>
            <a:r>
              <a:rPr b="1" lang="en" u="sng">
                <a:solidFill>
                  <a:schemeClr val="hlink"/>
                </a:solidFill>
                <a:hlinkClick r:id="rId4"/>
              </a:rPr>
              <a:t>SpringerLink</a:t>
            </a:r>
            <a:r>
              <a:rPr b="1" lang="en">
                <a:solidFill>
                  <a:schemeClr val="dk1"/>
                </a:solidFill>
              </a:rPr>
              <a:t>)​lysis:</a:t>
            </a:r>
            <a:r>
              <a:rPr lang="en">
                <a:solidFill>
                  <a:schemeClr val="dk1"/>
                </a:solidFill>
              </a:rPr>
              <a:t> The proposed AI-driven supplier evaluation system differentiates itself by integrating several advanced features not comprehensively addressed by existing studies: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Cost Efficiency Analysis</a:t>
            </a:r>
            <a:r>
              <a:rPr lang="en">
                <a:solidFill>
                  <a:schemeClr val="dk1"/>
                </a:solidFill>
              </a:rPr>
              <a:t>: Unlike the referenced systems, the proposed system includes a detailed cost efficiency analysis, ensuring that suppliers are not only evaluated based on performance and quality but also on their cost-effectiveness.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Real-time Recommendation System</a:t>
            </a:r>
            <a:r>
              <a:rPr lang="en">
                <a:solidFill>
                  <a:schemeClr val="dk1"/>
                </a:solidFill>
              </a:rPr>
              <a:t>: The inclusion of a real-time recommendation system allows procurement teams to make informed decisions quickly, a feature that is not present in most existing systems.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Comprehensive Evaluation</a:t>
            </a:r>
            <a:r>
              <a:rPr lang="en">
                <a:solidFill>
                  <a:schemeClr val="dk1"/>
                </a:solidFill>
              </a:rPr>
              <a:t>: By combining past performance, quality metrics, and cost efficiency, the proposed system offers a more holistic and accurate evaluation of suppliers.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References: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Artificial Intelligence Procurement Assistant: Enhancing Bid Evaluation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SpringerLink. (2023).</a:t>
            </a:r>
            <a:r>
              <a:rPr lang="en">
                <a:solidFill>
                  <a:schemeClr val="dk1"/>
                </a:solidFill>
                <a:uFill>
                  <a:noFill/>
                </a:uFill>
                <a:hlinkClick r:id="rId5">
                  <a:extLst>
                    <a:ext uri="{A12FA001-AC4F-418D-AE19-62706E023703}">
                      <ahyp:hlinkClr val="tx"/>
                    </a:ext>
                  </a:extLst>
                </a:hlinkClick>
              </a:rPr>
              <a:t> </a:t>
            </a:r>
            <a:r>
              <a:rPr lang="en" u="sng">
                <a:solidFill>
                  <a:schemeClr val="hlink"/>
                </a:solidFill>
                <a:hlinkClick r:id="rId6"/>
              </a:rPr>
              <a:t>AIPA Overview</a:t>
            </a:r>
            <a:r>
              <a:rPr lang="en">
                <a:solidFill>
                  <a:schemeClr val="dk1"/>
                </a:solidFill>
              </a:rPr>
              <a:t>【20†source】.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 ​ (</a:t>
            </a:r>
            <a:r>
              <a:rPr b="1" lang="en" u="sng">
                <a:solidFill>
                  <a:schemeClr val="hlink"/>
                </a:solidFill>
                <a:hlinkClick r:id="rId7"/>
              </a:rPr>
              <a:t>SpringerLink</a:t>
            </a:r>
            <a:r>
              <a:rPr b="1" lang="en">
                <a:solidFill>
                  <a:schemeClr val="dk1"/>
                </a:solidFill>
              </a:rPr>
              <a:t>)​ Based Big Data Analytics System for Viable Supplier Selection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Journal of Intelligent Manufacturing. (2023).</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Big Data Analytics</a:t>
            </a:r>
            <a:r>
              <a:rPr lang="en">
                <a:solidFill>
                  <a:schemeClr val="dk1"/>
                </a:solidFill>
              </a:rPr>
              <a:t>【21†source】.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 ​ (</a:t>
            </a:r>
            <a:r>
              <a:rPr b="1" lang="en" u="sng">
                <a:solidFill>
                  <a:schemeClr val="hlink"/>
                </a:solidFill>
                <a:hlinkClick r:id="rId10"/>
              </a:rPr>
              <a:t>SpringerLink</a:t>
            </a:r>
            <a:r>
              <a:rPr b="1" lang="en">
                <a:solidFill>
                  <a:schemeClr val="dk1"/>
                </a:solidFill>
              </a:rPr>
              <a:t>)​ulti-criteria Supplier Selection Model for Sustainable Automotive Supply Chain Under Uncertainty</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Axioms. (2022). Sustainable Supply Chain【21†source】.</a:t>
            </a:r>
            <a:endParaRPr>
              <a:solidFill>
                <a:schemeClr val="dk1"/>
              </a:solidFill>
            </a:endParaRPr>
          </a:p>
          <a:p>
            <a:pPr indent="0" lvl="0" marL="0" rtl="0" algn="l">
              <a:lnSpc>
                <a:spcPct val="100000"/>
              </a:lnSpc>
              <a:spcBef>
                <a:spcPts val="1200"/>
              </a:spcBef>
              <a:spcAft>
                <a:spcPts val="0"/>
              </a:spcAft>
              <a:buSzPts val="1100"/>
              <a:buNone/>
            </a:pPr>
            <a:r>
              <a:t/>
            </a:r>
            <a:endParaRPr b="1">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2" name="Google Shape;137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Data Collection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Objective:</a:t>
            </a:r>
            <a:r>
              <a:rPr lang="en">
                <a:solidFill>
                  <a:schemeClr val="dk1"/>
                </a:solidFill>
              </a:rPr>
              <a:t> Gather comprehensive and high-quality data on supplier performance, quality metrics, and cost efficiency.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Details: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Collect historical data from various suppliers including delivery times, defect rates, and service quality.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 IoT devices and sensors to gather real-time data on supplier operations.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Implement web scraping techniques to collect data from public sources and supplier websites.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Model Training</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Objective:</a:t>
            </a:r>
            <a:r>
              <a:rPr lang="en">
                <a:solidFill>
                  <a:schemeClr val="dk1"/>
                </a:solidFill>
              </a:rPr>
              <a:t> Develop and train machine learning models to evaluate suppliers based on collected data.</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Details: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 supervised learning algorithms to train models on historical performance data.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Apply unsupervised learning techniques to identify patterns and anomalies in supplier behavior.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Continuously update models with new data to improve accuracy and relevance.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System Integration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Objective:</a:t>
            </a:r>
            <a:r>
              <a:rPr lang="en">
                <a:solidFill>
                  <a:schemeClr val="dk1"/>
                </a:solidFill>
              </a:rPr>
              <a:t> Integrate the AI-driven supplier evaluation system into existing procurement and supply chain management systems.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Details: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Ensure seamless data flow between the AI system and ERP (Enterprise Resource Planning) software.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Develop APIs (Application Programming Interfaces) for easy integration with other business applications.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Implement security protocols to protect data integrity and confidentiality.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User Interface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Objective:</a:t>
            </a:r>
            <a:r>
              <a:rPr lang="en">
                <a:solidFill>
                  <a:schemeClr val="dk1"/>
                </a:solidFill>
              </a:rPr>
              <a:t> Design a user-friendly interface for procurement teams to interact with the AI system.</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Details: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Develop dashboards that display key supplier performance metrics and recommendations.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Ensure the interface is intuitive and accessible, with customizable views and reports.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Incorporate interactive features such as alerts and notifications for real-time decision-making.</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9" name="Google Shape;143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2" name="Google Shape;146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4" name="Google Shape;148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2f11c52c062_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3" name="Google Shape;1493;g2f11c52c062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6" name="Google Shape;150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f0e21b1269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g2f0e21b1269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grpSp>
        <p:nvGrpSpPr>
          <p:cNvPr id="9" name="Google Shape;9;p47"/>
          <p:cNvGrpSpPr/>
          <p:nvPr/>
        </p:nvGrpSpPr>
        <p:grpSpPr>
          <a:xfrm rot="5400000">
            <a:off x="5186375" y="-1651450"/>
            <a:ext cx="5516000" cy="3480375"/>
            <a:chOff x="1052575" y="238400"/>
            <a:chExt cx="5516000" cy="3480375"/>
          </a:xfrm>
        </p:grpSpPr>
        <p:sp>
          <p:nvSpPr>
            <p:cNvPr id="10" name="Google Shape;10;p47"/>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7"/>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7"/>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7"/>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7"/>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7"/>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7"/>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7"/>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7"/>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7"/>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7"/>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7"/>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7"/>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7"/>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7"/>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7"/>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7"/>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7"/>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7"/>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7"/>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7"/>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7"/>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7"/>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7"/>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7"/>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7"/>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7"/>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7"/>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7"/>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7"/>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7"/>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7"/>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p47"/>
          <p:cNvSpPr/>
          <p:nvPr/>
        </p:nvSpPr>
        <p:spPr>
          <a:xfrm>
            <a:off x="7822250" y="4608500"/>
            <a:ext cx="1321800" cy="534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7"/>
          <p:cNvSpPr txBox="1"/>
          <p:nvPr>
            <p:ph type="ctrTitle"/>
          </p:nvPr>
        </p:nvSpPr>
        <p:spPr>
          <a:xfrm>
            <a:off x="715170" y="535000"/>
            <a:ext cx="5517900" cy="23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b="0" sz="4800">
                <a:latin typeface="Exo 2 ExtraBold"/>
                <a:ea typeface="Exo 2 ExtraBold"/>
                <a:cs typeface="Exo 2 ExtraBold"/>
                <a:sym typeface="Exo 2 ExtraBold"/>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4" name="Google Shape;44;p47"/>
          <p:cNvSpPr txBox="1"/>
          <p:nvPr>
            <p:ph idx="1" type="subTitle"/>
          </p:nvPr>
        </p:nvSpPr>
        <p:spPr>
          <a:xfrm>
            <a:off x="715100" y="2908025"/>
            <a:ext cx="5517900" cy="409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400">
                <a:latin typeface="Exo 2"/>
                <a:ea typeface="Exo 2"/>
                <a:cs typeface="Exo 2"/>
                <a:sym typeface="Exo 2"/>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45" name="Google Shape;45;p47"/>
          <p:cNvGrpSpPr/>
          <p:nvPr/>
        </p:nvGrpSpPr>
        <p:grpSpPr>
          <a:xfrm flipH="1" rot="142369">
            <a:off x="-590321" y="3661794"/>
            <a:ext cx="5515765" cy="3480227"/>
            <a:chOff x="1052575" y="238400"/>
            <a:chExt cx="5516000" cy="3480375"/>
          </a:xfrm>
        </p:grpSpPr>
        <p:sp>
          <p:nvSpPr>
            <p:cNvPr id="46" name="Google Shape;46;p47"/>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7"/>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7"/>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7"/>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7"/>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7"/>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7"/>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7"/>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7"/>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7"/>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7"/>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7"/>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7"/>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7"/>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7"/>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7"/>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7"/>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7"/>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7"/>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7"/>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7"/>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7"/>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7"/>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7"/>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7"/>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7"/>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7"/>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7"/>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7"/>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7"/>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7"/>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7"/>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47"/>
          <p:cNvSpPr/>
          <p:nvPr>
            <p:ph idx="2" type="pic"/>
          </p:nvPr>
        </p:nvSpPr>
        <p:spPr>
          <a:xfrm>
            <a:off x="6607200" y="366350"/>
            <a:ext cx="2536800" cy="42423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450" name="Shape 450"/>
        <p:cNvGrpSpPr/>
        <p:nvPr/>
      </p:nvGrpSpPr>
      <p:grpSpPr>
        <a:xfrm>
          <a:off x="0" y="0"/>
          <a:ext cx="0" cy="0"/>
          <a:chOff x="0" y="0"/>
          <a:chExt cx="0" cy="0"/>
        </a:xfrm>
      </p:grpSpPr>
      <p:grpSp>
        <p:nvGrpSpPr>
          <p:cNvPr id="451" name="Google Shape;451;p56"/>
          <p:cNvGrpSpPr/>
          <p:nvPr/>
        </p:nvGrpSpPr>
        <p:grpSpPr>
          <a:xfrm rot="1463380">
            <a:off x="-468804" y="3183151"/>
            <a:ext cx="5010536" cy="3161448"/>
            <a:chOff x="1052575" y="238400"/>
            <a:chExt cx="5516000" cy="3480375"/>
          </a:xfrm>
        </p:grpSpPr>
        <p:sp>
          <p:nvSpPr>
            <p:cNvPr id="452" name="Google Shape;452;p56"/>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6"/>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6"/>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6"/>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6"/>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6"/>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6"/>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6"/>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6"/>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6"/>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6"/>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6"/>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6"/>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6"/>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6"/>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6"/>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6"/>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6"/>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6"/>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6"/>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6"/>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6"/>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6"/>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6"/>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6"/>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6"/>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6"/>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6"/>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6"/>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6"/>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6"/>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6"/>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 name="Google Shape;484;p56"/>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85" name="Google Shape;485;p56"/>
          <p:cNvSpPr txBox="1"/>
          <p:nvPr>
            <p:ph idx="1" type="subTitle"/>
          </p:nvPr>
        </p:nvSpPr>
        <p:spPr>
          <a:xfrm>
            <a:off x="734300" y="1093925"/>
            <a:ext cx="7704000" cy="132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Char char="●"/>
              <a:defRPr/>
            </a:lvl1pPr>
            <a:lvl2pPr lvl="1" algn="l">
              <a:lnSpc>
                <a:spcPct val="100000"/>
              </a:lnSpc>
              <a:spcBef>
                <a:spcPts val="0"/>
              </a:spcBef>
              <a:spcAft>
                <a:spcPts val="0"/>
              </a:spcAft>
              <a:buSzPts val="1600"/>
              <a:buChar char="○"/>
              <a:defRPr sz="1600"/>
            </a:lvl2pPr>
            <a:lvl3pPr lvl="2" algn="l">
              <a:lnSpc>
                <a:spcPct val="100000"/>
              </a:lnSpc>
              <a:spcBef>
                <a:spcPts val="0"/>
              </a:spcBef>
              <a:spcAft>
                <a:spcPts val="0"/>
              </a:spcAft>
              <a:buSzPts val="1600"/>
              <a:buChar char="■"/>
              <a:defRPr sz="1600"/>
            </a:lvl3pPr>
            <a:lvl4pPr lvl="3" algn="l">
              <a:lnSpc>
                <a:spcPct val="100000"/>
              </a:lnSpc>
              <a:spcBef>
                <a:spcPts val="0"/>
              </a:spcBef>
              <a:spcAft>
                <a:spcPts val="0"/>
              </a:spcAft>
              <a:buSzPts val="1600"/>
              <a:buChar char="●"/>
              <a:defRPr sz="1600"/>
            </a:lvl4pPr>
            <a:lvl5pPr lvl="4" algn="l">
              <a:lnSpc>
                <a:spcPct val="100000"/>
              </a:lnSpc>
              <a:spcBef>
                <a:spcPts val="0"/>
              </a:spcBef>
              <a:spcAft>
                <a:spcPts val="0"/>
              </a:spcAft>
              <a:buSzPts val="1600"/>
              <a:buChar char="○"/>
              <a:defRPr sz="1600"/>
            </a:lvl5pPr>
            <a:lvl6pPr lvl="5" algn="l">
              <a:lnSpc>
                <a:spcPct val="100000"/>
              </a:lnSpc>
              <a:spcBef>
                <a:spcPts val="0"/>
              </a:spcBef>
              <a:spcAft>
                <a:spcPts val="0"/>
              </a:spcAft>
              <a:buSzPts val="1600"/>
              <a:buChar char="■"/>
              <a:defRPr sz="1600"/>
            </a:lvl6pPr>
            <a:lvl7pPr lvl="6" algn="l">
              <a:lnSpc>
                <a:spcPct val="100000"/>
              </a:lnSpc>
              <a:spcBef>
                <a:spcPts val="0"/>
              </a:spcBef>
              <a:spcAft>
                <a:spcPts val="0"/>
              </a:spcAft>
              <a:buSzPts val="1600"/>
              <a:buChar char="●"/>
              <a:defRPr sz="1600"/>
            </a:lvl7pPr>
            <a:lvl8pPr lvl="7" algn="l">
              <a:lnSpc>
                <a:spcPct val="100000"/>
              </a:lnSpc>
              <a:spcBef>
                <a:spcPts val="0"/>
              </a:spcBef>
              <a:spcAft>
                <a:spcPts val="0"/>
              </a:spcAft>
              <a:buSzPts val="1600"/>
              <a:buChar char="○"/>
              <a:defRPr sz="1600"/>
            </a:lvl8pPr>
            <a:lvl9pPr lvl="8" algn="l">
              <a:lnSpc>
                <a:spcPct val="100000"/>
              </a:lnSpc>
              <a:spcBef>
                <a:spcPts val="0"/>
              </a:spcBef>
              <a:spcAft>
                <a:spcPts val="0"/>
              </a:spcAft>
              <a:buSzPts val="1600"/>
              <a:buChar char="■"/>
              <a:defRPr sz="1600"/>
            </a:lvl9pPr>
          </a:lstStyle>
          <a:p/>
        </p:txBody>
      </p:sp>
      <p:sp>
        <p:nvSpPr>
          <p:cNvPr id="486" name="Google Shape;486;p56"/>
          <p:cNvSpPr/>
          <p:nvPr>
            <p:ph idx="2" type="pic"/>
          </p:nvPr>
        </p:nvSpPr>
        <p:spPr>
          <a:xfrm>
            <a:off x="4439100" y="3059750"/>
            <a:ext cx="4704900" cy="20850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87" name="Shape 487"/>
        <p:cNvGrpSpPr/>
        <p:nvPr/>
      </p:nvGrpSpPr>
      <p:grpSpPr>
        <a:xfrm>
          <a:off x="0" y="0"/>
          <a:ext cx="0" cy="0"/>
          <a:chOff x="0" y="0"/>
          <a:chExt cx="0" cy="0"/>
        </a:xfrm>
      </p:grpSpPr>
      <p:grpSp>
        <p:nvGrpSpPr>
          <p:cNvPr id="488" name="Google Shape;488;p57"/>
          <p:cNvGrpSpPr/>
          <p:nvPr/>
        </p:nvGrpSpPr>
        <p:grpSpPr>
          <a:xfrm rot="-758091">
            <a:off x="5029392" y="3609457"/>
            <a:ext cx="5010723" cy="3161565"/>
            <a:chOff x="1052575" y="238400"/>
            <a:chExt cx="5516000" cy="3480375"/>
          </a:xfrm>
        </p:grpSpPr>
        <p:sp>
          <p:nvSpPr>
            <p:cNvPr id="489" name="Google Shape;489;p57"/>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7"/>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7"/>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7"/>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7"/>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7"/>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7"/>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7"/>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7"/>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7"/>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7"/>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7"/>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7"/>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7"/>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7"/>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7"/>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7"/>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7"/>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7"/>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7"/>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7"/>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7"/>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7"/>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7"/>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7"/>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7"/>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57"/>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7"/>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7"/>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7"/>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7"/>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7"/>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1" name="Google Shape;521;p57"/>
          <p:cNvSpPr txBox="1"/>
          <p:nvPr>
            <p:ph idx="1" type="subTitle"/>
          </p:nvPr>
        </p:nvSpPr>
        <p:spPr>
          <a:xfrm>
            <a:off x="4874450" y="2155975"/>
            <a:ext cx="3582000" cy="1760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Exo 2 ExtraBold"/>
              <a:buAutoNum type="arabicPeriod"/>
              <a:defRPr/>
            </a:lvl1pPr>
            <a:lvl2pPr lvl="1" algn="l">
              <a:lnSpc>
                <a:spcPct val="100000"/>
              </a:lnSpc>
              <a:spcBef>
                <a:spcPts val="0"/>
              </a:spcBef>
              <a:spcAft>
                <a:spcPts val="0"/>
              </a:spcAft>
              <a:buSzPts val="1600"/>
              <a:buAutoNum type="alphaLcPeriod"/>
              <a:defRPr sz="1600"/>
            </a:lvl2pPr>
            <a:lvl3pPr lvl="2" algn="l">
              <a:lnSpc>
                <a:spcPct val="100000"/>
              </a:lnSpc>
              <a:spcBef>
                <a:spcPts val="0"/>
              </a:spcBef>
              <a:spcAft>
                <a:spcPts val="0"/>
              </a:spcAft>
              <a:buSzPts val="1600"/>
              <a:buAutoNum type="romanLcPeriod"/>
              <a:defRPr sz="1600"/>
            </a:lvl3pPr>
            <a:lvl4pPr lvl="3" algn="l">
              <a:lnSpc>
                <a:spcPct val="100000"/>
              </a:lnSpc>
              <a:spcBef>
                <a:spcPts val="0"/>
              </a:spcBef>
              <a:spcAft>
                <a:spcPts val="0"/>
              </a:spcAft>
              <a:buSzPts val="1600"/>
              <a:buAutoNum type="arabicPeriod"/>
              <a:defRPr sz="1600"/>
            </a:lvl4pPr>
            <a:lvl5pPr lvl="4" algn="l">
              <a:lnSpc>
                <a:spcPct val="100000"/>
              </a:lnSpc>
              <a:spcBef>
                <a:spcPts val="0"/>
              </a:spcBef>
              <a:spcAft>
                <a:spcPts val="0"/>
              </a:spcAft>
              <a:buSzPts val="1600"/>
              <a:buAutoNum type="alphaLcPeriod"/>
              <a:defRPr sz="1600"/>
            </a:lvl5pPr>
            <a:lvl6pPr lvl="5" algn="l">
              <a:lnSpc>
                <a:spcPct val="100000"/>
              </a:lnSpc>
              <a:spcBef>
                <a:spcPts val="0"/>
              </a:spcBef>
              <a:spcAft>
                <a:spcPts val="0"/>
              </a:spcAft>
              <a:buSzPts val="1600"/>
              <a:buAutoNum type="romanLcPeriod"/>
              <a:defRPr sz="1600"/>
            </a:lvl6pPr>
            <a:lvl7pPr lvl="6" algn="l">
              <a:lnSpc>
                <a:spcPct val="100000"/>
              </a:lnSpc>
              <a:spcBef>
                <a:spcPts val="0"/>
              </a:spcBef>
              <a:spcAft>
                <a:spcPts val="0"/>
              </a:spcAft>
              <a:buSzPts val="1600"/>
              <a:buAutoNum type="arabicPeriod"/>
              <a:defRPr sz="1600"/>
            </a:lvl7pPr>
            <a:lvl8pPr lvl="7" algn="l">
              <a:lnSpc>
                <a:spcPct val="100000"/>
              </a:lnSpc>
              <a:spcBef>
                <a:spcPts val="0"/>
              </a:spcBef>
              <a:spcAft>
                <a:spcPts val="0"/>
              </a:spcAft>
              <a:buSzPts val="1600"/>
              <a:buAutoNum type="alphaLcPeriod"/>
              <a:defRPr sz="1600"/>
            </a:lvl8pPr>
            <a:lvl9pPr lvl="8" algn="l">
              <a:lnSpc>
                <a:spcPct val="100000"/>
              </a:lnSpc>
              <a:spcBef>
                <a:spcPts val="0"/>
              </a:spcBef>
              <a:spcAft>
                <a:spcPts val="0"/>
              </a:spcAft>
              <a:buSzPts val="1600"/>
              <a:buAutoNum type="romanLcPeriod"/>
              <a:defRPr sz="1600"/>
            </a:lvl9pPr>
          </a:lstStyle>
          <a:p/>
        </p:txBody>
      </p:sp>
      <p:sp>
        <p:nvSpPr>
          <p:cNvPr id="522" name="Google Shape;522;p57"/>
          <p:cNvSpPr txBox="1"/>
          <p:nvPr>
            <p:ph type="title"/>
          </p:nvPr>
        </p:nvSpPr>
        <p:spPr>
          <a:xfrm>
            <a:off x="4874450" y="1058575"/>
            <a:ext cx="3582000" cy="1045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2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57"/>
          <p:cNvSpPr/>
          <p:nvPr/>
        </p:nvSpPr>
        <p:spPr>
          <a:xfrm rot="-5400000">
            <a:off x="1504350" y="3265050"/>
            <a:ext cx="374100" cy="3382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7"/>
          <p:cNvSpPr/>
          <p:nvPr/>
        </p:nvSpPr>
        <p:spPr>
          <a:xfrm rot="5400000">
            <a:off x="-63250" y="54600"/>
            <a:ext cx="1679400" cy="1570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5" name="Shape 525"/>
        <p:cNvGrpSpPr/>
        <p:nvPr/>
      </p:nvGrpSpPr>
      <p:grpSpPr>
        <a:xfrm>
          <a:off x="0" y="0"/>
          <a:ext cx="0" cy="0"/>
          <a:chOff x="0" y="0"/>
          <a:chExt cx="0" cy="0"/>
        </a:xfrm>
      </p:grpSpPr>
      <p:sp>
        <p:nvSpPr>
          <p:cNvPr id="526" name="Google Shape;526;p58"/>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2600">
                <a:latin typeface="Exo 2 ExtraBold"/>
                <a:ea typeface="Exo 2 ExtraBold"/>
                <a:cs typeface="Exo 2 ExtraBold"/>
                <a:sym typeface="Exo 2 ExtraBol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7" name="Google Shape;527;p58"/>
          <p:cNvSpPr txBox="1"/>
          <p:nvPr>
            <p:ph idx="1" type="body"/>
          </p:nvPr>
        </p:nvSpPr>
        <p:spPr>
          <a:xfrm>
            <a:off x="720000" y="1093925"/>
            <a:ext cx="7704000" cy="345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atin typeface="Exo 2"/>
                <a:ea typeface="Exo 2"/>
                <a:cs typeface="Exo 2"/>
                <a:sym typeface="Exo 2"/>
              </a:defRPr>
            </a:lvl1pPr>
            <a:lvl2pPr indent="-304800" lvl="1" marL="914400" algn="l">
              <a:lnSpc>
                <a:spcPct val="100000"/>
              </a:lnSpc>
              <a:spcBef>
                <a:spcPts val="0"/>
              </a:spcBef>
              <a:spcAft>
                <a:spcPts val="0"/>
              </a:spcAft>
              <a:buSzPts val="1200"/>
              <a:buChar char="○"/>
              <a:defRPr/>
            </a:lvl2pPr>
            <a:lvl3pPr indent="-304800" lvl="2" marL="1371600" algn="l">
              <a:lnSpc>
                <a:spcPct val="100000"/>
              </a:lnSpc>
              <a:spcBef>
                <a:spcPts val="0"/>
              </a:spcBef>
              <a:spcAft>
                <a:spcPts val="0"/>
              </a:spcAft>
              <a:buSzPts val="1200"/>
              <a:buChar char="■"/>
              <a:defRPr/>
            </a:lvl3pPr>
            <a:lvl4pPr indent="-304800" lvl="3" marL="1828800" algn="l">
              <a:lnSpc>
                <a:spcPct val="100000"/>
              </a:lnSpc>
              <a:spcBef>
                <a:spcPts val="0"/>
              </a:spcBef>
              <a:spcAft>
                <a:spcPts val="0"/>
              </a:spcAft>
              <a:buSzPts val="1200"/>
              <a:buChar char="●"/>
              <a:defRPr/>
            </a:lvl4pPr>
            <a:lvl5pPr indent="-304800" lvl="4" marL="2286000" algn="l">
              <a:lnSpc>
                <a:spcPct val="100000"/>
              </a:lnSpc>
              <a:spcBef>
                <a:spcPts val="0"/>
              </a:spcBef>
              <a:spcAft>
                <a:spcPts val="0"/>
              </a:spcAft>
              <a:buSzPts val="12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grpSp>
        <p:nvGrpSpPr>
          <p:cNvPr id="528" name="Google Shape;528;p58"/>
          <p:cNvGrpSpPr/>
          <p:nvPr/>
        </p:nvGrpSpPr>
        <p:grpSpPr>
          <a:xfrm rot="-142337">
            <a:off x="5851764" y="3965228"/>
            <a:ext cx="5010616" cy="3161498"/>
            <a:chOff x="1052575" y="238400"/>
            <a:chExt cx="5516000" cy="3480375"/>
          </a:xfrm>
        </p:grpSpPr>
        <p:sp>
          <p:nvSpPr>
            <p:cNvPr id="529" name="Google Shape;529;p58"/>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8"/>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8"/>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8"/>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8"/>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8"/>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8"/>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8"/>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8"/>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8"/>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8"/>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8"/>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8"/>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8"/>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8"/>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8"/>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8"/>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8"/>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8"/>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8"/>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8"/>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8"/>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8"/>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8"/>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8"/>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8"/>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8"/>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8"/>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8"/>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8"/>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8"/>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8"/>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1" name="Google Shape;561;p58"/>
          <p:cNvSpPr/>
          <p:nvPr/>
        </p:nvSpPr>
        <p:spPr>
          <a:xfrm rot="5400000">
            <a:off x="7150750" y="-1630800"/>
            <a:ext cx="374100" cy="3635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2" name="Google Shape;562;p58"/>
          <p:cNvGrpSpPr/>
          <p:nvPr/>
        </p:nvGrpSpPr>
        <p:grpSpPr>
          <a:xfrm>
            <a:off x="7323132" y="4446822"/>
            <a:ext cx="1105769" cy="492268"/>
            <a:chOff x="7323132" y="4446822"/>
            <a:chExt cx="1105769" cy="492268"/>
          </a:xfrm>
        </p:grpSpPr>
        <p:grpSp>
          <p:nvGrpSpPr>
            <p:cNvPr id="563" name="Google Shape;563;p58"/>
            <p:cNvGrpSpPr/>
            <p:nvPr/>
          </p:nvGrpSpPr>
          <p:grpSpPr>
            <a:xfrm>
              <a:off x="8184165" y="4448088"/>
              <a:ext cx="244736" cy="491002"/>
              <a:chOff x="7651515" y="4362988"/>
              <a:chExt cx="244736" cy="491002"/>
            </a:xfrm>
          </p:grpSpPr>
          <p:sp>
            <p:nvSpPr>
              <p:cNvPr id="564" name="Google Shape;564;p58"/>
              <p:cNvSpPr/>
              <p:nvPr/>
            </p:nvSpPr>
            <p:spPr>
              <a:xfrm>
                <a:off x="7651515" y="4362988"/>
                <a:ext cx="244736" cy="491002"/>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8"/>
              <p:cNvSpPr/>
              <p:nvPr/>
            </p:nvSpPr>
            <p:spPr>
              <a:xfrm>
                <a:off x="7709786" y="4417443"/>
                <a:ext cx="133264" cy="132205"/>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 name="Google Shape;566;p58"/>
            <p:cNvGrpSpPr/>
            <p:nvPr/>
          </p:nvGrpSpPr>
          <p:grpSpPr>
            <a:xfrm>
              <a:off x="7323132" y="4446822"/>
              <a:ext cx="161293" cy="323342"/>
              <a:chOff x="8502607" y="4039472"/>
              <a:chExt cx="161293" cy="323342"/>
            </a:xfrm>
          </p:grpSpPr>
          <p:sp>
            <p:nvSpPr>
              <p:cNvPr id="567" name="Google Shape;567;p58"/>
              <p:cNvSpPr/>
              <p:nvPr/>
            </p:nvSpPr>
            <p:spPr>
              <a:xfrm>
                <a:off x="8502607" y="4039472"/>
                <a:ext cx="161293" cy="323342"/>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8"/>
              <p:cNvSpPr/>
              <p:nvPr/>
            </p:nvSpPr>
            <p:spPr>
              <a:xfrm>
                <a:off x="8541003" y="4075353"/>
                <a:ext cx="87804" cy="87094"/>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69" name="Google Shape;569;p58"/>
          <p:cNvSpPr/>
          <p:nvPr/>
        </p:nvSpPr>
        <p:spPr>
          <a:xfrm flipH="1" rot="5400000">
            <a:off x="-1496775" y="2997525"/>
            <a:ext cx="3652200" cy="658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70" name="Shape 570"/>
        <p:cNvGrpSpPr/>
        <p:nvPr/>
      </p:nvGrpSpPr>
      <p:grpSpPr>
        <a:xfrm>
          <a:off x="0" y="0"/>
          <a:ext cx="0" cy="0"/>
          <a:chOff x="0" y="0"/>
          <a:chExt cx="0" cy="0"/>
        </a:xfrm>
      </p:grpSpPr>
      <p:sp>
        <p:nvSpPr>
          <p:cNvPr id="571" name="Google Shape;571;p59"/>
          <p:cNvSpPr/>
          <p:nvPr/>
        </p:nvSpPr>
        <p:spPr>
          <a:xfrm rot="8310474">
            <a:off x="6410005" y="-2106623"/>
            <a:ext cx="5010482" cy="3161413"/>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59"/>
          <p:cNvSpPr txBox="1"/>
          <p:nvPr>
            <p:ph type="ctrTitle"/>
          </p:nvPr>
        </p:nvSpPr>
        <p:spPr>
          <a:xfrm>
            <a:off x="3704575" y="1066225"/>
            <a:ext cx="4154100" cy="105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63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73" name="Google Shape;573;p59"/>
          <p:cNvSpPr txBox="1"/>
          <p:nvPr>
            <p:ph idx="1" type="subTitle"/>
          </p:nvPr>
        </p:nvSpPr>
        <p:spPr>
          <a:xfrm>
            <a:off x="3704663" y="2122525"/>
            <a:ext cx="4154100" cy="94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74" name="Google Shape;574;p59"/>
          <p:cNvSpPr txBox="1"/>
          <p:nvPr/>
        </p:nvSpPr>
        <p:spPr>
          <a:xfrm>
            <a:off x="3704575" y="3563450"/>
            <a:ext cx="43794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Exo 2"/>
                <a:ea typeface="Exo 2"/>
                <a:cs typeface="Exo 2"/>
                <a:sym typeface="Exo 2"/>
              </a:rPr>
              <a:t>CREDITS: This presentation template was created by </a:t>
            </a:r>
            <a:r>
              <a:rPr b="1" i="0" lang="en" sz="1000" u="none" cap="none" strike="noStrike">
                <a:solidFill>
                  <a:schemeClr val="hlink"/>
                </a:solidFill>
                <a:uFill>
                  <a:noFill/>
                </a:uFill>
                <a:latin typeface="Exo 2"/>
                <a:ea typeface="Exo 2"/>
                <a:cs typeface="Exo 2"/>
                <a:sym typeface="Exo 2"/>
                <a:hlinkClick r:id="rId2"/>
              </a:rPr>
              <a:t>Slidesgo</a:t>
            </a:r>
            <a:r>
              <a:rPr b="0" i="0" lang="en" sz="1000" u="none" cap="none" strike="noStrike">
                <a:solidFill>
                  <a:schemeClr val="dk1"/>
                </a:solidFill>
                <a:latin typeface="Exo 2"/>
                <a:ea typeface="Exo 2"/>
                <a:cs typeface="Exo 2"/>
                <a:sym typeface="Exo 2"/>
              </a:rPr>
              <a:t>, including icons by </a:t>
            </a:r>
            <a:r>
              <a:rPr b="1" i="0" lang="en" sz="1000" u="none" cap="none" strike="noStrike">
                <a:solidFill>
                  <a:schemeClr val="dk1"/>
                </a:solidFill>
                <a:uFill>
                  <a:noFill/>
                </a:uFill>
                <a:latin typeface="Exo 2"/>
                <a:ea typeface="Exo 2"/>
                <a:cs typeface="Exo 2"/>
                <a:sym typeface="Exo 2"/>
                <a:hlinkClick r:id="rId3">
                  <a:extLst>
                    <a:ext uri="{A12FA001-AC4F-418D-AE19-62706E023703}">
                      <ahyp:hlinkClr val="tx"/>
                    </a:ext>
                  </a:extLst>
                </a:hlinkClick>
              </a:rPr>
              <a:t>Flaticon</a:t>
            </a:r>
            <a:r>
              <a:rPr b="0" i="0" lang="en" sz="1000" u="none" cap="none" strike="noStrike">
                <a:solidFill>
                  <a:schemeClr val="dk1"/>
                </a:solidFill>
                <a:latin typeface="Exo 2"/>
                <a:ea typeface="Exo 2"/>
                <a:cs typeface="Exo 2"/>
                <a:sym typeface="Exo 2"/>
              </a:rPr>
              <a:t>, and infographics &amp; images by </a:t>
            </a:r>
            <a:r>
              <a:rPr b="1" i="0" lang="en" sz="1000" u="none" cap="none" strike="noStrike">
                <a:solidFill>
                  <a:schemeClr val="dk1"/>
                </a:solidFill>
                <a:uFill>
                  <a:noFill/>
                </a:uFill>
                <a:latin typeface="Exo 2"/>
                <a:ea typeface="Exo 2"/>
                <a:cs typeface="Exo 2"/>
                <a:sym typeface="Exo 2"/>
                <a:hlinkClick r:id="rId4">
                  <a:extLst>
                    <a:ext uri="{A12FA001-AC4F-418D-AE19-62706E023703}">
                      <ahyp:hlinkClr val="tx"/>
                    </a:ext>
                  </a:extLst>
                </a:hlinkClick>
              </a:rPr>
              <a:t>Freepik</a:t>
            </a:r>
            <a:endParaRPr b="1" i="0" sz="1000" u="none" cap="none" strike="noStrike">
              <a:solidFill>
                <a:schemeClr val="dk1"/>
              </a:solidFill>
              <a:latin typeface="Exo 2"/>
              <a:ea typeface="Exo 2"/>
              <a:cs typeface="Exo 2"/>
              <a:sym typeface="Exo 2"/>
            </a:endParaRPr>
          </a:p>
        </p:txBody>
      </p:sp>
      <p:sp>
        <p:nvSpPr>
          <p:cNvPr id="575" name="Google Shape;575;p59"/>
          <p:cNvSpPr/>
          <p:nvPr>
            <p:ph idx="2" type="pic"/>
          </p:nvPr>
        </p:nvSpPr>
        <p:spPr>
          <a:xfrm>
            <a:off x="374098" y="535000"/>
            <a:ext cx="2986200" cy="3861600"/>
          </a:xfrm>
          <a:prstGeom prst="rect">
            <a:avLst/>
          </a:prstGeom>
          <a:noFill/>
          <a:ln cap="flat" cmpd="sng" w="9525">
            <a:solidFill>
              <a:schemeClr val="dk1"/>
            </a:solidFill>
            <a:prstDash val="solid"/>
            <a:round/>
            <a:headEnd len="sm" w="sm" type="none"/>
            <a:tailEnd len="sm" w="sm" type="none"/>
          </a:ln>
        </p:spPr>
      </p:sp>
      <p:sp>
        <p:nvSpPr>
          <p:cNvPr id="576" name="Google Shape;576;p59"/>
          <p:cNvSpPr/>
          <p:nvPr/>
        </p:nvSpPr>
        <p:spPr>
          <a:xfrm>
            <a:off x="3360357" y="0"/>
            <a:ext cx="1616400" cy="534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9"/>
          <p:cNvSpPr/>
          <p:nvPr/>
        </p:nvSpPr>
        <p:spPr>
          <a:xfrm>
            <a:off x="0" y="2294250"/>
            <a:ext cx="374100" cy="3180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8" name="Shape 578"/>
        <p:cNvGrpSpPr/>
        <p:nvPr/>
      </p:nvGrpSpPr>
      <p:grpSpPr>
        <a:xfrm>
          <a:off x="0" y="0"/>
          <a:ext cx="0" cy="0"/>
          <a:chOff x="0" y="0"/>
          <a:chExt cx="0" cy="0"/>
        </a:xfrm>
      </p:grpSpPr>
      <p:sp>
        <p:nvSpPr>
          <p:cNvPr id="579" name="Google Shape;579;p60"/>
          <p:cNvSpPr txBox="1"/>
          <p:nvPr>
            <p:ph type="title"/>
          </p:nvPr>
        </p:nvSpPr>
        <p:spPr>
          <a:xfrm>
            <a:off x="715100" y="1593500"/>
            <a:ext cx="4891500" cy="252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580" name="Google Shape;580;p60"/>
          <p:cNvGrpSpPr/>
          <p:nvPr/>
        </p:nvGrpSpPr>
        <p:grpSpPr>
          <a:xfrm flipH="1" rot="8659666">
            <a:off x="-1924641" y="-1625129"/>
            <a:ext cx="5515550" cy="3480091"/>
            <a:chOff x="1052575" y="238400"/>
            <a:chExt cx="5516000" cy="3480375"/>
          </a:xfrm>
        </p:grpSpPr>
        <p:sp>
          <p:nvSpPr>
            <p:cNvPr id="581" name="Google Shape;581;p60"/>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0"/>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0"/>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0"/>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0"/>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0"/>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0"/>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0"/>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0"/>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0"/>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0"/>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0"/>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0"/>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0"/>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0"/>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0"/>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0"/>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0"/>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0"/>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0"/>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0"/>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0"/>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0"/>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0"/>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0"/>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0"/>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0"/>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0"/>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0"/>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0"/>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0"/>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0"/>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3" name="Google Shape;613;p60"/>
          <p:cNvSpPr/>
          <p:nvPr/>
        </p:nvSpPr>
        <p:spPr>
          <a:xfrm flipH="1">
            <a:off x="-6625" y="3230400"/>
            <a:ext cx="374100" cy="1913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0"/>
          <p:cNvSpPr/>
          <p:nvPr/>
        </p:nvSpPr>
        <p:spPr>
          <a:xfrm flipH="1" rot="5400000">
            <a:off x="7057325" y="-1098500"/>
            <a:ext cx="992100" cy="3189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5" name="Google Shape;615;p60"/>
          <p:cNvSpPr/>
          <p:nvPr>
            <p:ph idx="2" type="pic"/>
          </p:nvPr>
        </p:nvSpPr>
        <p:spPr>
          <a:xfrm>
            <a:off x="5958875" y="992050"/>
            <a:ext cx="3185100" cy="4151400"/>
          </a:xfrm>
          <a:prstGeom prst="rect">
            <a:avLst/>
          </a:prstGeom>
          <a:noFill/>
          <a:ln cap="flat" cmpd="sng" w="9525">
            <a:solidFill>
              <a:schemeClr val="dk1"/>
            </a:solidFill>
            <a:prstDash val="solid"/>
            <a:round/>
            <a:headEnd len="sm" w="sm" type="none"/>
            <a:tailEnd len="sm" w="sm" type="none"/>
          </a:ln>
        </p:spPr>
      </p:sp>
      <p:grpSp>
        <p:nvGrpSpPr>
          <p:cNvPr id="616" name="Google Shape;616;p60"/>
          <p:cNvGrpSpPr/>
          <p:nvPr/>
        </p:nvGrpSpPr>
        <p:grpSpPr>
          <a:xfrm>
            <a:off x="176265" y="225422"/>
            <a:ext cx="1313711" cy="919193"/>
            <a:chOff x="270040" y="4091722"/>
            <a:chExt cx="1313711" cy="919193"/>
          </a:xfrm>
        </p:grpSpPr>
        <p:grpSp>
          <p:nvGrpSpPr>
            <p:cNvPr id="617" name="Google Shape;617;p60"/>
            <p:cNvGrpSpPr/>
            <p:nvPr/>
          </p:nvGrpSpPr>
          <p:grpSpPr>
            <a:xfrm>
              <a:off x="270040" y="4224538"/>
              <a:ext cx="1313711" cy="786377"/>
              <a:chOff x="270040" y="4224538"/>
              <a:chExt cx="1313711" cy="786377"/>
            </a:xfrm>
          </p:grpSpPr>
          <p:grpSp>
            <p:nvGrpSpPr>
              <p:cNvPr id="618" name="Google Shape;618;p60"/>
              <p:cNvGrpSpPr/>
              <p:nvPr/>
            </p:nvGrpSpPr>
            <p:grpSpPr>
              <a:xfrm>
                <a:off x="1339015" y="4224538"/>
                <a:ext cx="244736" cy="491002"/>
                <a:chOff x="3013775" y="4188704"/>
                <a:chExt cx="288842" cy="579490"/>
              </a:xfrm>
            </p:grpSpPr>
            <p:sp>
              <p:nvSpPr>
                <p:cNvPr id="619" name="Google Shape;619;p60"/>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0"/>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1" name="Google Shape;621;p60"/>
              <p:cNvGrpSpPr/>
              <p:nvPr/>
            </p:nvGrpSpPr>
            <p:grpSpPr>
              <a:xfrm>
                <a:off x="270040" y="4519913"/>
                <a:ext cx="244736" cy="491002"/>
                <a:chOff x="3013775" y="4188704"/>
                <a:chExt cx="288842" cy="579490"/>
              </a:xfrm>
            </p:grpSpPr>
            <p:sp>
              <p:nvSpPr>
                <p:cNvPr id="622" name="Google Shape;622;p60"/>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0"/>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24" name="Google Shape;624;p60"/>
            <p:cNvGrpSpPr/>
            <p:nvPr/>
          </p:nvGrpSpPr>
          <p:grpSpPr>
            <a:xfrm>
              <a:off x="846257" y="4091722"/>
              <a:ext cx="161293" cy="323342"/>
              <a:chOff x="8502607" y="4039472"/>
              <a:chExt cx="161293" cy="323342"/>
            </a:xfrm>
          </p:grpSpPr>
          <p:sp>
            <p:nvSpPr>
              <p:cNvPr id="625" name="Google Shape;625;p60"/>
              <p:cNvSpPr/>
              <p:nvPr/>
            </p:nvSpPr>
            <p:spPr>
              <a:xfrm>
                <a:off x="8502607" y="4039472"/>
                <a:ext cx="161293" cy="323342"/>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0"/>
              <p:cNvSpPr/>
              <p:nvPr/>
            </p:nvSpPr>
            <p:spPr>
              <a:xfrm>
                <a:off x="8541003" y="4075353"/>
                <a:ext cx="87822" cy="87044"/>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7" name="Shape 627"/>
        <p:cNvGrpSpPr/>
        <p:nvPr/>
      </p:nvGrpSpPr>
      <p:grpSpPr>
        <a:xfrm>
          <a:off x="0" y="0"/>
          <a:ext cx="0" cy="0"/>
          <a:chOff x="0" y="0"/>
          <a:chExt cx="0" cy="0"/>
        </a:xfrm>
      </p:grpSpPr>
      <p:sp>
        <p:nvSpPr>
          <p:cNvPr id="628" name="Google Shape;628;p61"/>
          <p:cNvSpPr txBox="1"/>
          <p:nvPr>
            <p:ph type="title"/>
          </p:nvPr>
        </p:nvSpPr>
        <p:spPr>
          <a:xfrm>
            <a:off x="2241425" y="1826500"/>
            <a:ext cx="46611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29" name="Google Shape;629;p61"/>
          <p:cNvSpPr txBox="1"/>
          <p:nvPr>
            <p:ph idx="1" type="subTitle"/>
          </p:nvPr>
        </p:nvSpPr>
        <p:spPr>
          <a:xfrm>
            <a:off x="2241475" y="2702000"/>
            <a:ext cx="4661100" cy="168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0" name="Google Shape;630;p61"/>
          <p:cNvSpPr/>
          <p:nvPr>
            <p:ph idx="2" type="pic"/>
          </p:nvPr>
        </p:nvSpPr>
        <p:spPr>
          <a:xfrm>
            <a:off x="-6625" y="3325"/>
            <a:ext cx="3375300" cy="1513800"/>
          </a:xfrm>
          <a:prstGeom prst="rect">
            <a:avLst/>
          </a:prstGeom>
          <a:noFill/>
          <a:ln cap="flat" cmpd="sng" w="9525">
            <a:solidFill>
              <a:schemeClr val="dk1"/>
            </a:solidFill>
            <a:prstDash val="solid"/>
            <a:round/>
            <a:headEnd len="sm" w="sm" type="none"/>
            <a:tailEnd len="sm" w="sm" type="none"/>
          </a:ln>
        </p:spPr>
      </p:sp>
      <p:grpSp>
        <p:nvGrpSpPr>
          <p:cNvPr id="631" name="Google Shape;631;p61"/>
          <p:cNvGrpSpPr/>
          <p:nvPr/>
        </p:nvGrpSpPr>
        <p:grpSpPr>
          <a:xfrm flipH="1" rot="8659666">
            <a:off x="4975959" y="3748046"/>
            <a:ext cx="5515550" cy="3480091"/>
            <a:chOff x="1052575" y="238400"/>
            <a:chExt cx="5516000" cy="3480375"/>
          </a:xfrm>
        </p:grpSpPr>
        <p:sp>
          <p:nvSpPr>
            <p:cNvPr id="632" name="Google Shape;632;p61"/>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1"/>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1"/>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1"/>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1"/>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1"/>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1"/>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1"/>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1"/>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1"/>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1"/>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1"/>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1"/>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1"/>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1"/>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1"/>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1"/>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1"/>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1"/>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1"/>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1"/>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1"/>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1"/>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1"/>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1"/>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1"/>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1"/>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1"/>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1"/>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1"/>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1"/>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1"/>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4" name="Google Shape;664;p61"/>
          <p:cNvSpPr/>
          <p:nvPr/>
        </p:nvSpPr>
        <p:spPr>
          <a:xfrm flipH="1">
            <a:off x="-6625" y="3230400"/>
            <a:ext cx="374100" cy="1913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1"/>
          <p:cNvSpPr/>
          <p:nvPr/>
        </p:nvSpPr>
        <p:spPr>
          <a:xfrm flipH="1" rot="5400000">
            <a:off x="5833025" y="-2452375"/>
            <a:ext cx="862500" cy="5767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66" name="Google Shape;666;p61"/>
          <p:cNvGrpSpPr/>
          <p:nvPr/>
        </p:nvGrpSpPr>
        <p:grpSpPr>
          <a:xfrm>
            <a:off x="7115190" y="4030347"/>
            <a:ext cx="1313711" cy="919193"/>
            <a:chOff x="270040" y="4091722"/>
            <a:chExt cx="1313711" cy="919193"/>
          </a:xfrm>
        </p:grpSpPr>
        <p:grpSp>
          <p:nvGrpSpPr>
            <p:cNvPr id="667" name="Google Shape;667;p61"/>
            <p:cNvGrpSpPr/>
            <p:nvPr/>
          </p:nvGrpSpPr>
          <p:grpSpPr>
            <a:xfrm>
              <a:off x="270040" y="4224538"/>
              <a:ext cx="1313711" cy="786377"/>
              <a:chOff x="270040" y="4224538"/>
              <a:chExt cx="1313711" cy="786377"/>
            </a:xfrm>
          </p:grpSpPr>
          <p:grpSp>
            <p:nvGrpSpPr>
              <p:cNvPr id="668" name="Google Shape;668;p61"/>
              <p:cNvGrpSpPr/>
              <p:nvPr/>
            </p:nvGrpSpPr>
            <p:grpSpPr>
              <a:xfrm>
                <a:off x="1339015" y="4224538"/>
                <a:ext cx="244736" cy="491002"/>
                <a:chOff x="3013775" y="4188704"/>
                <a:chExt cx="288842" cy="579490"/>
              </a:xfrm>
            </p:grpSpPr>
            <p:sp>
              <p:nvSpPr>
                <p:cNvPr id="669" name="Google Shape;669;p61"/>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1"/>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1" name="Google Shape;671;p61"/>
              <p:cNvGrpSpPr/>
              <p:nvPr/>
            </p:nvGrpSpPr>
            <p:grpSpPr>
              <a:xfrm>
                <a:off x="270040" y="4519913"/>
                <a:ext cx="244736" cy="491002"/>
                <a:chOff x="3013775" y="4188704"/>
                <a:chExt cx="288842" cy="579490"/>
              </a:xfrm>
            </p:grpSpPr>
            <p:sp>
              <p:nvSpPr>
                <p:cNvPr id="672" name="Google Shape;672;p61"/>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1"/>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74" name="Google Shape;674;p61"/>
            <p:cNvGrpSpPr/>
            <p:nvPr/>
          </p:nvGrpSpPr>
          <p:grpSpPr>
            <a:xfrm>
              <a:off x="846257" y="4091722"/>
              <a:ext cx="161293" cy="323342"/>
              <a:chOff x="8502607" y="4039472"/>
              <a:chExt cx="161293" cy="323342"/>
            </a:xfrm>
          </p:grpSpPr>
          <p:sp>
            <p:nvSpPr>
              <p:cNvPr id="675" name="Google Shape;675;p61"/>
              <p:cNvSpPr/>
              <p:nvPr/>
            </p:nvSpPr>
            <p:spPr>
              <a:xfrm>
                <a:off x="8502607" y="4039472"/>
                <a:ext cx="161293" cy="323342"/>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1"/>
              <p:cNvSpPr/>
              <p:nvPr/>
            </p:nvSpPr>
            <p:spPr>
              <a:xfrm>
                <a:off x="8541003" y="4075353"/>
                <a:ext cx="87822" cy="87044"/>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7" name="Shape 677"/>
        <p:cNvGrpSpPr/>
        <p:nvPr/>
      </p:nvGrpSpPr>
      <p:grpSpPr>
        <a:xfrm>
          <a:off x="0" y="0"/>
          <a:ext cx="0" cy="0"/>
          <a:chOff x="0" y="0"/>
          <a:chExt cx="0" cy="0"/>
        </a:xfrm>
      </p:grpSpPr>
      <p:sp>
        <p:nvSpPr>
          <p:cNvPr id="678" name="Google Shape;678;p62"/>
          <p:cNvSpPr txBox="1"/>
          <p:nvPr>
            <p:ph type="title"/>
          </p:nvPr>
        </p:nvSpPr>
        <p:spPr>
          <a:xfrm>
            <a:off x="720000" y="3859100"/>
            <a:ext cx="7704000" cy="749400"/>
          </a:xfrm>
          <a:prstGeom prst="rect">
            <a:avLst/>
          </a:prstGeom>
          <a:solidFill>
            <a:schemeClr val="accent3"/>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679" name="Shape 67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0" name="Shape 680"/>
        <p:cNvGrpSpPr/>
        <p:nvPr/>
      </p:nvGrpSpPr>
      <p:grpSpPr>
        <a:xfrm>
          <a:off x="0" y="0"/>
          <a:ext cx="0" cy="0"/>
          <a:chOff x="0" y="0"/>
          <a:chExt cx="0" cy="0"/>
        </a:xfrm>
      </p:grpSpPr>
      <p:grpSp>
        <p:nvGrpSpPr>
          <p:cNvPr id="681" name="Google Shape;681;p64"/>
          <p:cNvGrpSpPr/>
          <p:nvPr/>
        </p:nvGrpSpPr>
        <p:grpSpPr>
          <a:xfrm rot="1866847">
            <a:off x="5881110" y="-1807480"/>
            <a:ext cx="5010622" cy="3161502"/>
            <a:chOff x="1052575" y="238400"/>
            <a:chExt cx="5516000" cy="3480375"/>
          </a:xfrm>
        </p:grpSpPr>
        <p:sp>
          <p:nvSpPr>
            <p:cNvPr id="682" name="Google Shape;682;p64"/>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4"/>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4"/>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4"/>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4"/>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4"/>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4"/>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4"/>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4"/>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4"/>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4"/>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4"/>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4"/>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4"/>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4"/>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4"/>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4"/>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4"/>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4"/>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4"/>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4"/>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4"/>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4"/>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4"/>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4"/>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4"/>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4"/>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4"/>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4"/>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4"/>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4"/>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4"/>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4" name="Google Shape;714;p64"/>
          <p:cNvSpPr/>
          <p:nvPr/>
        </p:nvSpPr>
        <p:spPr>
          <a:xfrm>
            <a:off x="8428900" y="4608500"/>
            <a:ext cx="715200" cy="534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4"/>
          <p:cNvSpPr/>
          <p:nvPr/>
        </p:nvSpPr>
        <p:spPr>
          <a:xfrm>
            <a:off x="0" y="2614300"/>
            <a:ext cx="374100" cy="2697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6" name="Google Shape;716;p64"/>
          <p:cNvGrpSpPr/>
          <p:nvPr/>
        </p:nvGrpSpPr>
        <p:grpSpPr>
          <a:xfrm flipH="1">
            <a:off x="8498150" y="169365"/>
            <a:ext cx="417780" cy="1041313"/>
            <a:chOff x="8066475" y="169365"/>
            <a:chExt cx="417780" cy="1041313"/>
          </a:xfrm>
        </p:grpSpPr>
        <p:grpSp>
          <p:nvGrpSpPr>
            <p:cNvPr id="717" name="Google Shape;717;p64"/>
            <p:cNvGrpSpPr/>
            <p:nvPr/>
          </p:nvGrpSpPr>
          <p:grpSpPr>
            <a:xfrm>
              <a:off x="8252015" y="602886"/>
              <a:ext cx="232240" cy="607792"/>
              <a:chOff x="6614891" y="872016"/>
              <a:chExt cx="725750" cy="1899350"/>
            </a:xfrm>
          </p:grpSpPr>
          <p:sp>
            <p:nvSpPr>
              <p:cNvPr id="718" name="Google Shape;718;p64"/>
              <p:cNvSpPr/>
              <p:nvPr/>
            </p:nvSpPr>
            <p:spPr>
              <a:xfrm>
                <a:off x="6614891" y="872016"/>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4"/>
              <p:cNvSpPr/>
              <p:nvPr/>
            </p:nvSpPr>
            <p:spPr>
              <a:xfrm>
                <a:off x="6787541" y="1033366"/>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0" name="Google Shape;720;p64"/>
            <p:cNvGrpSpPr/>
            <p:nvPr/>
          </p:nvGrpSpPr>
          <p:grpSpPr>
            <a:xfrm>
              <a:off x="8066475" y="169365"/>
              <a:ext cx="139707" cy="365625"/>
              <a:chOff x="7963875" y="796000"/>
              <a:chExt cx="725750" cy="1899350"/>
            </a:xfrm>
          </p:grpSpPr>
          <p:sp>
            <p:nvSpPr>
              <p:cNvPr id="721" name="Google Shape;721;p64"/>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4"/>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23" name="Shape 723"/>
        <p:cNvGrpSpPr/>
        <p:nvPr/>
      </p:nvGrpSpPr>
      <p:grpSpPr>
        <a:xfrm>
          <a:off x="0" y="0"/>
          <a:ext cx="0" cy="0"/>
          <a:chOff x="0" y="0"/>
          <a:chExt cx="0" cy="0"/>
        </a:xfrm>
      </p:grpSpPr>
      <p:grpSp>
        <p:nvGrpSpPr>
          <p:cNvPr id="724" name="Google Shape;724;p65"/>
          <p:cNvGrpSpPr/>
          <p:nvPr/>
        </p:nvGrpSpPr>
        <p:grpSpPr>
          <a:xfrm rot="-798115">
            <a:off x="4827175" y="4213988"/>
            <a:ext cx="5010572" cy="3161470"/>
            <a:chOff x="1052575" y="238400"/>
            <a:chExt cx="5516000" cy="3480375"/>
          </a:xfrm>
        </p:grpSpPr>
        <p:sp>
          <p:nvSpPr>
            <p:cNvPr id="725" name="Google Shape;725;p65"/>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5"/>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5"/>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5"/>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5"/>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5"/>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5"/>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5"/>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5"/>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5"/>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5"/>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5"/>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5"/>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5"/>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5"/>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5"/>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5"/>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5"/>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5"/>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5"/>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5"/>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5"/>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5"/>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5"/>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5"/>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5"/>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5"/>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5"/>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5"/>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5"/>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5"/>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5"/>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7" name="Google Shape;757;p65"/>
          <p:cNvSpPr/>
          <p:nvPr/>
        </p:nvSpPr>
        <p:spPr>
          <a:xfrm>
            <a:off x="0" y="0"/>
            <a:ext cx="2304900" cy="534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5"/>
          <p:cNvSpPr/>
          <p:nvPr/>
        </p:nvSpPr>
        <p:spPr>
          <a:xfrm rot="10800000">
            <a:off x="8769900" y="2519400"/>
            <a:ext cx="374100" cy="2624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9" name="Google Shape;759;p65"/>
          <p:cNvGrpSpPr/>
          <p:nvPr/>
        </p:nvGrpSpPr>
        <p:grpSpPr>
          <a:xfrm>
            <a:off x="7602890" y="4173222"/>
            <a:ext cx="1048828" cy="705093"/>
            <a:chOff x="7602890" y="4173222"/>
            <a:chExt cx="1048828" cy="705093"/>
          </a:xfrm>
        </p:grpSpPr>
        <p:grpSp>
          <p:nvGrpSpPr>
            <p:cNvPr id="760" name="Google Shape;760;p65"/>
            <p:cNvGrpSpPr/>
            <p:nvPr/>
          </p:nvGrpSpPr>
          <p:grpSpPr>
            <a:xfrm>
              <a:off x="7602890" y="4387313"/>
              <a:ext cx="244736" cy="491002"/>
              <a:chOff x="3013775" y="4188704"/>
              <a:chExt cx="288842" cy="579490"/>
            </a:xfrm>
          </p:grpSpPr>
          <p:sp>
            <p:nvSpPr>
              <p:cNvPr id="761" name="Google Shape;761;p65"/>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5"/>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3" name="Google Shape;763;p65"/>
            <p:cNvGrpSpPr/>
            <p:nvPr/>
          </p:nvGrpSpPr>
          <p:grpSpPr>
            <a:xfrm>
              <a:off x="8490457" y="4173222"/>
              <a:ext cx="161261" cy="323529"/>
              <a:chOff x="3013775" y="4188704"/>
              <a:chExt cx="288842" cy="579490"/>
            </a:xfrm>
          </p:grpSpPr>
          <p:sp>
            <p:nvSpPr>
              <p:cNvPr id="764" name="Google Shape;764;p65"/>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5"/>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79" name="Shape 79"/>
        <p:cNvGrpSpPr/>
        <p:nvPr/>
      </p:nvGrpSpPr>
      <p:grpSpPr>
        <a:xfrm>
          <a:off x="0" y="0"/>
          <a:ext cx="0" cy="0"/>
          <a:chOff x="0" y="0"/>
          <a:chExt cx="0" cy="0"/>
        </a:xfrm>
      </p:grpSpPr>
      <p:sp>
        <p:nvSpPr>
          <p:cNvPr id="80" name="Google Shape;80;p48"/>
          <p:cNvSpPr txBox="1"/>
          <p:nvPr>
            <p:ph idx="1" type="subTitle"/>
          </p:nvPr>
        </p:nvSpPr>
        <p:spPr>
          <a:xfrm>
            <a:off x="1065800" y="1548475"/>
            <a:ext cx="3506700" cy="21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Char char="●"/>
              <a:defRPr/>
            </a:lvl1pPr>
            <a:lvl2pPr lvl="1" algn="ctr">
              <a:lnSpc>
                <a:spcPct val="100000"/>
              </a:lnSpc>
              <a:spcBef>
                <a:spcPts val="100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81" name="Google Shape;81;p48"/>
          <p:cNvSpPr txBox="1"/>
          <p:nvPr>
            <p:ph idx="2" type="subTitle"/>
          </p:nvPr>
        </p:nvSpPr>
        <p:spPr>
          <a:xfrm>
            <a:off x="4850967" y="1548475"/>
            <a:ext cx="3506700" cy="218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82" name="Google Shape;82;p48"/>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3" name="Google Shape;83;p48"/>
          <p:cNvSpPr/>
          <p:nvPr/>
        </p:nvSpPr>
        <p:spPr>
          <a:xfrm>
            <a:off x="6932350" y="0"/>
            <a:ext cx="2211600" cy="534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 name="Google Shape;84;p48"/>
          <p:cNvGrpSpPr/>
          <p:nvPr/>
        </p:nvGrpSpPr>
        <p:grpSpPr>
          <a:xfrm flipH="1" rot="-1291217">
            <a:off x="4769283" y="3688398"/>
            <a:ext cx="5010299" cy="3161298"/>
            <a:chOff x="1052575" y="238400"/>
            <a:chExt cx="5516000" cy="3480375"/>
          </a:xfrm>
        </p:grpSpPr>
        <p:sp>
          <p:nvSpPr>
            <p:cNvPr id="85" name="Google Shape;85;p48"/>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8"/>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8"/>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8"/>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8"/>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8"/>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8"/>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8"/>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8"/>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8"/>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8"/>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8"/>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8"/>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8"/>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8"/>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8"/>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8"/>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8"/>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8"/>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8"/>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8"/>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8"/>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8"/>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8"/>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8"/>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8"/>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8"/>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8"/>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8"/>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8"/>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8"/>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48"/>
          <p:cNvSpPr/>
          <p:nvPr/>
        </p:nvSpPr>
        <p:spPr>
          <a:xfrm>
            <a:off x="0" y="2013900"/>
            <a:ext cx="374100" cy="3129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48"/>
          <p:cNvGrpSpPr/>
          <p:nvPr/>
        </p:nvGrpSpPr>
        <p:grpSpPr>
          <a:xfrm flipH="1">
            <a:off x="6434880" y="4456649"/>
            <a:ext cx="232240" cy="607792"/>
            <a:chOff x="7963875" y="796000"/>
            <a:chExt cx="725750" cy="1899350"/>
          </a:xfrm>
        </p:grpSpPr>
        <p:sp>
          <p:nvSpPr>
            <p:cNvPr id="119" name="Google Shape;119;p48"/>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8"/>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1" name="Shape 121"/>
        <p:cNvGrpSpPr/>
        <p:nvPr/>
      </p:nvGrpSpPr>
      <p:grpSpPr>
        <a:xfrm>
          <a:off x="0" y="0"/>
          <a:ext cx="0" cy="0"/>
          <a:chOff x="0" y="0"/>
          <a:chExt cx="0" cy="0"/>
        </a:xfrm>
      </p:grpSpPr>
      <p:grpSp>
        <p:nvGrpSpPr>
          <p:cNvPr id="122" name="Google Shape;122;p49"/>
          <p:cNvGrpSpPr/>
          <p:nvPr/>
        </p:nvGrpSpPr>
        <p:grpSpPr>
          <a:xfrm rot="-1086468">
            <a:off x="5409110" y="3610448"/>
            <a:ext cx="5010096" cy="3161170"/>
            <a:chOff x="1052575" y="238400"/>
            <a:chExt cx="5516000" cy="3480375"/>
          </a:xfrm>
        </p:grpSpPr>
        <p:sp>
          <p:nvSpPr>
            <p:cNvPr id="123" name="Google Shape;123;p49"/>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9"/>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9"/>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9"/>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9"/>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9"/>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9"/>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9"/>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9"/>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9"/>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9"/>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9"/>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9"/>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9"/>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9"/>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9"/>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9"/>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9"/>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9"/>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9"/>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9"/>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9"/>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9"/>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9"/>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9"/>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9"/>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9"/>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9"/>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9"/>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9"/>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9"/>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9"/>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 name="Google Shape;155;p49"/>
          <p:cNvSpPr/>
          <p:nvPr/>
        </p:nvSpPr>
        <p:spPr>
          <a:xfrm>
            <a:off x="150" y="0"/>
            <a:ext cx="2462400" cy="940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9"/>
          <p:cNvSpPr/>
          <p:nvPr/>
        </p:nvSpPr>
        <p:spPr>
          <a:xfrm flipH="1" rot="-5400000">
            <a:off x="2185000" y="2584500"/>
            <a:ext cx="382200" cy="4752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9"/>
          <p:cNvSpPr txBox="1"/>
          <p:nvPr>
            <p:ph type="title"/>
          </p:nvPr>
        </p:nvSpPr>
        <p:spPr>
          <a:xfrm>
            <a:off x="2762675" y="521225"/>
            <a:ext cx="5666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2600">
                <a:latin typeface="Exo 2 ExtraBold"/>
                <a:ea typeface="Exo 2 ExtraBold"/>
                <a:cs typeface="Exo 2 ExtraBold"/>
                <a:sym typeface="Exo 2 ExtraBol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8" name="Google Shape;158;p49"/>
          <p:cNvSpPr txBox="1"/>
          <p:nvPr>
            <p:ph idx="2" type="title"/>
          </p:nvPr>
        </p:nvSpPr>
        <p:spPr>
          <a:xfrm>
            <a:off x="3700571" y="1531350"/>
            <a:ext cx="669600" cy="3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0">
                <a:solidFill>
                  <a:schemeClr val="lt1"/>
                </a:solidFill>
                <a:latin typeface="Exo 2 ExtraBold"/>
                <a:ea typeface="Exo 2 ExtraBold"/>
                <a:cs typeface="Exo 2 ExtraBold"/>
                <a:sym typeface="Exo 2 Extra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59" name="Google Shape;159;p49"/>
          <p:cNvSpPr txBox="1"/>
          <p:nvPr>
            <p:ph idx="3" type="title"/>
          </p:nvPr>
        </p:nvSpPr>
        <p:spPr>
          <a:xfrm>
            <a:off x="3700571" y="2732551"/>
            <a:ext cx="669600" cy="3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0">
                <a:solidFill>
                  <a:schemeClr val="lt1"/>
                </a:solidFill>
                <a:latin typeface="Exo 2 ExtraBold"/>
                <a:ea typeface="Exo 2 ExtraBold"/>
                <a:cs typeface="Exo 2 ExtraBold"/>
                <a:sym typeface="Exo 2 Extra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0" name="Google Shape;160;p49"/>
          <p:cNvSpPr txBox="1"/>
          <p:nvPr>
            <p:ph idx="4" type="title"/>
          </p:nvPr>
        </p:nvSpPr>
        <p:spPr>
          <a:xfrm>
            <a:off x="3700564" y="2131948"/>
            <a:ext cx="669600" cy="3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0">
                <a:solidFill>
                  <a:schemeClr val="lt1"/>
                </a:solidFill>
                <a:latin typeface="Exo 2 ExtraBold"/>
                <a:ea typeface="Exo 2 ExtraBold"/>
                <a:cs typeface="Exo 2 ExtraBold"/>
                <a:sym typeface="Exo 2 Extra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1" name="Google Shape;161;p49"/>
          <p:cNvSpPr txBox="1"/>
          <p:nvPr>
            <p:ph idx="5" type="title"/>
          </p:nvPr>
        </p:nvSpPr>
        <p:spPr>
          <a:xfrm>
            <a:off x="3700564" y="3333151"/>
            <a:ext cx="669600" cy="3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0">
                <a:solidFill>
                  <a:schemeClr val="lt1"/>
                </a:solidFill>
                <a:latin typeface="Exo 2 ExtraBold"/>
                <a:ea typeface="Exo 2 ExtraBold"/>
                <a:cs typeface="Exo 2 ExtraBold"/>
                <a:sym typeface="Exo 2 Extra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2" name="Google Shape;162;p49"/>
          <p:cNvSpPr txBox="1"/>
          <p:nvPr>
            <p:ph idx="1" type="subTitle"/>
          </p:nvPr>
        </p:nvSpPr>
        <p:spPr>
          <a:xfrm>
            <a:off x="4640204" y="1531100"/>
            <a:ext cx="2867700" cy="365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Raleway"/>
              <a:buNone/>
              <a:defRPr sz="1800">
                <a:solidFill>
                  <a:schemeClr val="dk1"/>
                </a:solidFill>
                <a:latin typeface="Exo 2 ExtraBold"/>
                <a:ea typeface="Exo 2 ExtraBold"/>
                <a:cs typeface="Exo 2 ExtraBold"/>
                <a:sym typeface="Exo 2 ExtraBold"/>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3" name="Google Shape;163;p49"/>
          <p:cNvSpPr txBox="1"/>
          <p:nvPr>
            <p:ph idx="6" type="subTitle"/>
          </p:nvPr>
        </p:nvSpPr>
        <p:spPr>
          <a:xfrm>
            <a:off x="4640200" y="2131699"/>
            <a:ext cx="2867700" cy="365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Raleway"/>
              <a:buNone/>
              <a:defRPr sz="1800">
                <a:solidFill>
                  <a:schemeClr val="dk1"/>
                </a:solidFill>
                <a:latin typeface="Exo 2 ExtraBold"/>
                <a:ea typeface="Exo 2 ExtraBold"/>
                <a:cs typeface="Exo 2 ExtraBold"/>
                <a:sym typeface="Exo 2 ExtraBold"/>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4" name="Google Shape;164;p49"/>
          <p:cNvSpPr txBox="1"/>
          <p:nvPr>
            <p:ph idx="7" type="subTitle"/>
          </p:nvPr>
        </p:nvSpPr>
        <p:spPr>
          <a:xfrm>
            <a:off x="4640204" y="2732303"/>
            <a:ext cx="2867700" cy="365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Raleway"/>
              <a:buNone/>
              <a:defRPr sz="1800">
                <a:solidFill>
                  <a:schemeClr val="dk1"/>
                </a:solidFill>
                <a:latin typeface="Exo 2 ExtraBold"/>
                <a:ea typeface="Exo 2 ExtraBold"/>
                <a:cs typeface="Exo 2 ExtraBold"/>
                <a:sym typeface="Exo 2 ExtraBold"/>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5" name="Google Shape;165;p49"/>
          <p:cNvSpPr txBox="1"/>
          <p:nvPr>
            <p:ph idx="8" type="subTitle"/>
          </p:nvPr>
        </p:nvSpPr>
        <p:spPr>
          <a:xfrm>
            <a:off x="4640200" y="3333000"/>
            <a:ext cx="2867700" cy="365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Raleway"/>
              <a:buNone/>
              <a:defRPr sz="1800">
                <a:solidFill>
                  <a:schemeClr val="dk1"/>
                </a:solidFill>
                <a:latin typeface="Exo 2 ExtraBold"/>
                <a:ea typeface="Exo 2 ExtraBold"/>
                <a:cs typeface="Exo 2 ExtraBold"/>
                <a:sym typeface="Exo 2 ExtraBold"/>
              </a:defRPr>
            </a:lvl1pPr>
            <a:lvl2pPr lvl="1" algn="l">
              <a:lnSpc>
                <a:spcPct val="100000"/>
              </a:lnSpc>
              <a:spcBef>
                <a:spcPts val="0"/>
              </a:spcBef>
              <a:spcAft>
                <a:spcPts val="0"/>
              </a:spcAft>
              <a:buSzPts val="2000"/>
              <a:buFont typeface="Raleway"/>
              <a:buNone/>
              <a:defRPr b="1" sz="2000">
                <a:latin typeface="Raleway"/>
                <a:ea typeface="Raleway"/>
                <a:cs typeface="Raleway"/>
                <a:sym typeface="Raleway"/>
              </a:defRPr>
            </a:lvl2pPr>
            <a:lvl3pPr lvl="2" algn="l">
              <a:lnSpc>
                <a:spcPct val="100000"/>
              </a:lnSpc>
              <a:spcBef>
                <a:spcPts val="0"/>
              </a:spcBef>
              <a:spcAft>
                <a:spcPts val="0"/>
              </a:spcAft>
              <a:buSzPts val="2000"/>
              <a:buFont typeface="Raleway"/>
              <a:buNone/>
              <a:defRPr b="1" sz="2000">
                <a:latin typeface="Raleway"/>
                <a:ea typeface="Raleway"/>
                <a:cs typeface="Raleway"/>
                <a:sym typeface="Raleway"/>
              </a:defRPr>
            </a:lvl3pPr>
            <a:lvl4pPr lvl="3" algn="l">
              <a:lnSpc>
                <a:spcPct val="100000"/>
              </a:lnSpc>
              <a:spcBef>
                <a:spcPts val="0"/>
              </a:spcBef>
              <a:spcAft>
                <a:spcPts val="0"/>
              </a:spcAft>
              <a:buSzPts val="2000"/>
              <a:buFont typeface="Raleway"/>
              <a:buNone/>
              <a:defRPr b="1" sz="2000">
                <a:latin typeface="Raleway"/>
                <a:ea typeface="Raleway"/>
                <a:cs typeface="Raleway"/>
                <a:sym typeface="Raleway"/>
              </a:defRPr>
            </a:lvl4pPr>
            <a:lvl5pPr lvl="4" algn="l">
              <a:lnSpc>
                <a:spcPct val="100000"/>
              </a:lnSpc>
              <a:spcBef>
                <a:spcPts val="0"/>
              </a:spcBef>
              <a:spcAft>
                <a:spcPts val="0"/>
              </a:spcAft>
              <a:buSzPts val="2000"/>
              <a:buFont typeface="Raleway"/>
              <a:buNone/>
              <a:defRPr b="1" sz="2000">
                <a:latin typeface="Raleway"/>
                <a:ea typeface="Raleway"/>
                <a:cs typeface="Raleway"/>
                <a:sym typeface="Raleway"/>
              </a:defRPr>
            </a:lvl5pPr>
            <a:lvl6pPr lvl="5" algn="l">
              <a:lnSpc>
                <a:spcPct val="100000"/>
              </a:lnSpc>
              <a:spcBef>
                <a:spcPts val="0"/>
              </a:spcBef>
              <a:spcAft>
                <a:spcPts val="0"/>
              </a:spcAft>
              <a:buSzPts val="2000"/>
              <a:buFont typeface="Raleway"/>
              <a:buNone/>
              <a:defRPr b="1" sz="2000">
                <a:latin typeface="Raleway"/>
                <a:ea typeface="Raleway"/>
                <a:cs typeface="Raleway"/>
                <a:sym typeface="Raleway"/>
              </a:defRPr>
            </a:lvl6pPr>
            <a:lvl7pPr lvl="6" algn="l">
              <a:lnSpc>
                <a:spcPct val="100000"/>
              </a:lnSpc>
              <a:spcBef>
                <a:spcPts val="0"/>
              </a:spcBef>
              <a:spcAft>
                <a:spcPts val="0"/>
              </a:spcAft>
              <a:buSzPts val="2000"/>
              <a:buFont typeface="Raleway"/>
              <a:buNone/>
              <a:defRPr b="1" sz="2000">
                <a:latin typeface="Raleway"/>
                <a:ea typeface="Raleway"/>
                <a:cs typeface="Raleway"/>
                <a:sym typeface="Raleway"/>
              </a:defRPr>
            </a:lvl7pPr>
            <a:lvl8pPr lvl="7" algn="l">
              <a:lnSpc>
                <a:spcPct val="100000"/>
              </a:lnSpc>
              <a:spcBef>
                <a:spcPts val="0"/>
              </a:spcBef>
              <a:spcAft>
                <a:spcPts val="0"/>
              </a:spcAft>
              <a:buSzPts val="2000"/>
              <a:buFont typeface="Raleway"/>
              <a:buNone/>
              <a:defRPr b="1" sz="2000">
                <a:latin typeface="Raleway"/>
                <a:ea typeface="Raleway"/>
                <a:cs typeface="Raleway"/>
                <a:sym typeface="Raleway"/>
              </a:defRPr>
            </a:lvl8pPr>
            <a:lvl9pPr lvl="8" algn="l">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6" name="Google Shape;166;p49"/>
          <p:cNvSpPr/>
          <p:nvPr>
            <p:ph idx="9" type="pic"/>
          </p:nvPr>
        </p:nvSpPr>
        <p:spPr>
          <a:xfrm>
            <a:off x="0" y="940250"/>
            <a:ext cx="2462400" cy="3824700"/>
          </a:xfrm>
          <a:prstGeom prst="rect">
            <a:avLst/>
          </a:prstGeom>
          <a:noFill/>
          <a:ln cap="flat" cmpd="sng" w="9525">
            <a:solidFill>
              <a:schemeClr val="dk1"/>
            </a:solidFill>
            <a:prstDash val="solid"/>
            <a:round/>
            <a:headEnd len="sm" w="sm" type="none"/>
            <a:tailEnd len="sm" w="sm" type="none"/>
          </a:ln>
        </p:spPr>
      </p:sp>
      <p:grpSp>
        <p:nvGrpSpPr>
          <p:cNvPr id="167" name="Google Shape;167;p49"/>
          <p:cNvGrpSpPr/>
          <p:nvPr/>
        </p:nvGrpSpPr>
        <p:grpSpPr>
          <a:xfrm>
            <a:off x="7966215" y="3948247"/>
            <a:ext cx="728085" cy="957818"/>
            <a:chOff x="7966215" y="3948247"/>
            <a:chExt cx="728085" cy="957818"/>
          </a:xfrm>
        </p:grpSpPr>
        <p:grpSp>
          <p:nvGrpSpPr>
            <p:cNvPr id="168" name="Google Shape;168;p49"/>
            <p:cNvGrpSpPr/>
            <p:nvPr/>
          </p:nvGrpSpPr>
          <p:grpSpPr>
            <a:xfrm>
              <a:off x="7966215" y="4415063"/>
              <a:ext cx="244736" cy="491002"/>
              <a:chOff x="3013775" y="4188704"/>
              <a:chExt cx="288842" cy="579490"/>
            </a:xfrm>
          </p:grpSpPr>
          <p:sp>
            <p:nvSpPr>
              <p:cNvPr id="169" name="Google Shape;169;p49"/>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9"/>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49"/>
            <p:cNvGrpSpPr/>
            <p:nvPr/>
          </p:nvGrpSpPr>
          <p:grpSpPr>
            <a:xfrm>
              <a:off x="8533007" y="3948247"/>
              <a:ext cx="161293" cy="323342"/>
              <a:chOff x="8502607" y="4039472"/>
              <a:chExt cx="161293" cy="323342"/>
            </a:xfrm>
          </p:grpSpPr>
          <p:sp>
            <p:nvSpPr>
              <p:cNvPr id="172" name="Google Shape;172;p49"/>
              <p:cNvSpPr/>
              <p:nvPr/>
            </p:nvSpPr>
            <p:spPr>
              <a:xfrm>
                <a:off x="8502607" y="4039472"/>
                <a:ext cx="161293" cy="323342"/>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9"/>
              <p:cNvSpPr/>
              <p:nvPr/>
            </p:nvSpPr>
            <p:spPr>
              <a:xfrm>
                <a:off x="8541003" y="4075353"/>
                <a:ext cx="87822" cy="87044"/>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4" name="Shape 174"/>
        <p:cNvGrpSpPr/>
        <p:nvPr/>
      </p:nvGrpSpPr>
      <p:grpSpPr>
        <a:xfrm>
          <a:off x="0" y="0"/>
          <a:ext cx="0" cy="0"/>
          <a:chOff x="0" y="0"/>
          <a:chExt cx="0" cy="0"/>
        </a:xfrm>
      </p:grpSpPr>
      <p:grpSp>
        <p:nvGrpSpPr>
          <p:cNvPr id="175" name="Google Shape;175;p50"/>
          <p:cNvGrpSpPr/>
          <p:nvPr/>
        </p:nvGrpSpPr>
        <p:grpSpPr>
          <a:xfrm rot="1696149">
            <a:off x="-1369475" y="3325806"/>
            <a:ext cx="5010375" cy="3161346"/>
            <a:chOff x="1052575" y="238400"/>
            <a:chExt cx="5516000" cy="3480375"/>
          </a:xfrm>
        </p:grpSpPr>
        <p:sp>
          <p:nvSpPr>
            <p:cNvPr id="176" name="Google Shape;176;p50"/>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0"/>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0"/>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0"/>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0"/>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0"/>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0"/>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0"/>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0"/>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0"/>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0"/>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0"/>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0"/>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0"/>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0"/>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0"/>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0"/>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0"/>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0"/>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0"/>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0"/>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0"/>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0"/>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0"/>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0"/>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0"/>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0"/>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0"/>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0"/>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0"/>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0"/>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0"/>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 name="Google Shape;208;p50"/>
          <p:cNvSpPr txBox="1"/>
          <p:nvPr>
            <p:ph type="title"/>
          </p:nvPr>
        </p:nvSpPr>
        <p:spPr>
          <a:xfrm>
            <a:off x="720000" y="521225"/>
            <a:ext cx="4026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2600">
                <a:latin typeface="Exo 2 ExtraBold"/>
                <a:ea typeface="Exo 2 ExtraBold"/>
                <a:cs typeface="Exo 2 ExtraBold"/>
                <a:sym typeface="Exo 2 ExtraBol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9" name="Google Shape;209;p50"/>
          <p:cNvSpPr txBox="1"/>
          <p:nvPr>
            <p:ph idx="1" type="body"/>
          </p:nvPr>
        </p:nvSpPr>
        <p:spPr>
          <a:xfrm>
            <a:off x="720000" y="1363000"/>
            <a:ext cx="4026300" cy="1809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Font typeface="Nunito Light"/>
              <a:buChar char="●"/>
              <a:defRPr>
                <a:latin typeface="Exo 2"/>
                <a:ea typeface="Exo 2"/>
                <a:cs typeface="Exo 2"/>
                <a:sym typeface="Exo 2"/>
              </a:defRPr>
            </a:lvl1pPr>
            <a:lvl2pPr indent="-304800" lvl="1" marL="914400" algn="l">
              <a:lnSpc>
                <a:spcPct val="100000"/>
              </a:lnSpc>
              <a:spcBef>
                <a:spcPts val="0"/>
              </a:spcBef>
              <a:spcAft>
                <a:spcPts val="0"/>
              </a:spcAft>
              <a:buClr>
                <a:srgbClr val="E76A28"/>
              </a:buClr>
              <a:buSzPts val="1200"/>
              <a:buFont typeface="Nunito Light"/>
              <a:buChar char="○"/>
              <a:defRPr/>
            </a:lvl2pPr>
            <a:lvl3pPr indent="-304800" lvl="2" marL="1371600" algn="l">
              <a:lnSpc>
                <a:spcPct val="100000"/>
              </a:lnSpc>
              <a:spcBef>
                <a:spcPts val="0"/>
              </a:spcBef>
              <a:spcAft>
                <a:spcPts val="0"/>
              </a:spcAft>
              <a:buClr>
                <a:srgbClr val="E76A28"/>
              </a:buClr>
              <a:buSzPts val="1200"/>
              <a:buFont typeface="Nunito Light"/>
              <a:buChar char="■"/>
              <a:defRPr/>
            </a:lvl3pPr>
            <a:lvl4pPr indent="-304800" lvl="3" marL="1828800" algn="l">
              <a:lnSpc>
                <a:spcPct val="100000"/>
              </a:lnSpc>
              <a:spcBef>
                <a:spcPts val="0"/>
              </a:spcBef>
              <a:spcAft>
                <a:spcPts val="0"/>
              </a:spcAft>
              <a:buClr>
                <a:srgbClr val="E76A28"/>
              </a:buClr>
              <a:buSzPts val="1200"/>
              <a:buFont typeface="Nunito Light"/>
              <a:buChar char="●"/>
              <a:defRPr/>
            </a:lvl4pPr>
            <a:lvl5pPr indent="-304800" lvl="4" marL="2286000" algn="l">
              <a:lnSpc>
                <a:spcPct val="100000"/>
              </a:lnSpc>
              <a:spcBef>
                <a:spcPts val="0"/>
              </a:spcBef>
              <a:spcAft>
                <a:spcPts val="0"/>
              </a:spcAft>
              <a:buClr>
                <a:srgbClr val="E76A28"/>
              </a:buClr>
              <a:buSzPts val="1200"/>
              <a:buFont typeface="Nunito Light"/>
              <a:buChar char="○"/>
              <a:defRPr/>
            </a:lvl5pPr>
            <a:lvl6pPr indent="-304800" lvl="5" marL="2743200" algn="l">
              <a:lnSpc>
                <a:spcPct val="100000"/>
              </a:lnSpc>
              <a:spcBef>
                <a:spcPts val="0"/>
              </a:spcBef>
              <a:spcAft>
                <a:spcPts val="0"/>
              </a:spcAft>
              <a:buClr>
                <a:srgbClr val="999999"/>
              </a:buClr>
              <a:buSzPts val="1200"/>
              <a:buFont typeface="Nunito Light"/>
              <a:buChar char="■"/>
              <a:defRPr/>
            </a:lvl6pPr>
            <a:lvl7pPr indent="-304800" lvl="6" marL="3200400" algn="l">
              <a:lnSpc>
                <a:spcPct val="100000"/>
              </a:lnSpc>
              <a:spcBef>
                <a:spcPts val="0"/>
              </a:spcBef>
              <a:spcAft>
                <a:spcPts val="0"/>
              </a:spcAft>
              <a:buClr>
                <a:srgbClr val="999999"/>
              </a:buClr>
              <a:buSzPts val="1200"/>
              <a:buFont typeface="Nunito Light"/>
              <a:buChar char="●"/>
              <a:defRPr/>
            </a:lvl7pPr>
            <a:lvl8pPr indent="-304800" lvl="7" marL="3657600" algn="l">
              <a:lnSpc>
                <a:spcPct val="100000"/>
              </a:lnSpc>
              <a:spcBef>
                <a:spcPts val="0"/>
              </a:spcBef>
              <a:spcAft>
                <a:spcPts val="0"/>
              </a:spcAft>
              <a:buClr>
                <a:srgbClr val="999999"/>
              </a:buClr>
              <a:buSzPts val="1200"/>
              <a:buFont typeface="Nunito Light"/>
              <a:buChar char="○"/>
              <a:defRPr/>
            </a:lvl8pPr>
            <a:lvl9pPr indent="-304800" lvl="8" marL="4114800" algn="l">
              <a:lnSpc>
                <a:spcPct val="100000"/>
              </a:lnSpc>
              <a:spcBef>
                <a:spcPts val="0"/>
              </a:spcBef>
              <a:spcAft>
                <a:spcPts val="0"/>
              </a:spcAft>
              <a:buClr>
                <a:srgbClr val="999999"/>
              </a:buClr>
              <a:buSzPts val="1200"/>
              <a:buFont typeface="Nunito Light"/>
              <a:buChar char="■"/>
              <a:defRPr/>
            </a:lvl9pPr>
          </a:lstStyle>
          <a:p/>
        </p:txBody>
      </p:sp>
      <p:sp>
        <p:nvSpPr>
          <p:cNvPr id="210" name="Google Shape;210;p50"/>
          <p:cNvSpPr/>
          <p:nvPr>
            <p:ph idx="2" type="pic"/>
          </p:nvPr>
        </p:nvSpPr>
        <p:spPr>
          <a:xfrm>
            <a:off x="6519525" y="374100"/>
            <a:ext cx="2624400" cy="4795200"/>
          </a:xfrm>
          <a:prstGeom prst="rect">
            <a:avLst/>
          </a:prstGeom>
          <a:noFill/>
          <a:ln cap="flat" cmpd="sng" w="9525">
            <a:solidFill>
              <a:schemeClr val="dk1"/>
            </a:solidFill>
            <a:prstDash val="solid"/>
            <a:round/>
            <a:headEnd len="sm" w="sm" type="none"/>
            <a:tailEnd len="sm" w="sm" type="none"/>
          </a:ln>
        </p:spPr>
      </p:sp>
      <p:sp>
        <p:nvSpPr>
          <p:cNvPr id="211" name="Google Shape;211;p50"/>
          <p:cNvSpPr/>
          <p:nvPr/>
        </p:nvSpPr>
        <p:spPr>
          <a:xfrm rot="5400000">
            <a:off x="2610600" y="-2626725"/>
            <a:ext cx="377400" cy="5623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 name="Google Shape;212;p50"/>
          <p:cNvGrpSpPr/>
          <p:nvPr/>
        </p:nvGrpSpPr>
        <p:grpSpPr>
          <a:xfrm>
            <a:off x="270040" y="4091722"/>
            <a:ext cx="1313711" cy="919193"/>
            <a:chOff x="270040" y="4091722"/>
            <a:chExt cx="1313711" cy="919193"/>
          </a:xfrm>
        </p:grpSpPr>
        <p:grpSp>
          <p:nvGrpSpPr>
            <p:cNvPr id="213" name="Google Shape;213;p50"/>
            <p:cNvGrpSpPr/>
            <p:nvPr/>
          </p:nvGrpSpPr>
          <p:grpSpPr>
            <a:xfrm>
              <a:off x="270040" y="4224538"/>
              <a:ext cx="1313711" cy="786377"/>
              <a:chOff x="270040" y="4224538"/>
              <a:chExt cx="1313711" cy="786377"/>
            </a:xfrm>
          </p:grpSpPr>
          <p:grpSp>
            <p:nvGrpSpPr>
              <p:cNvPr id="214" name="Google Shape;214;p50"/>
              <p:cNvGrpSpPr/>
              <p:nvPr/>
            </p:nvGrpSpPr>
            <p:grpSpPr>
              <a:xfrm>
                <a:off x="1339015" y="4224538"/>
                <a:ext cx="244736" cy="491002"/>
                <a:chOff x="3013775" y="4188704"/>
                <a:chExt cx="288842" cy="579490"/>
              </a:xfrm>
            </p:grpSpPr>
            <p:sp>
              <p:nvSpPr>
                <p:cNvPr id="215" name="Google Shape;215;p50"/>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0"/>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 name="Google Shape;217;p50"/>
              <p:cNvGrpSpPr/>
              <p:nvPr/>
            </p:nvGrpSpPr>
            <p:grpSpPr>
              <a:xfrm>
                <a:off x="270040" y="4519913"/>
                <a:ext cx="244736" cy="491002"/>
                <a:chOff x="3013775" y="4188704"/>
                <a:chExt cx="288842" cy="579490"/>
              </a:xfrm>
            </p:grpSpPr>
            <p:sp>
              <p:nvSpPr>
                <p:cNvPr id="218" name="Google Shape;218;p50"/>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0"/>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0" name="Google Shape;220;p50"/>
            <p:cNvGrpSpPr/>
            <p:nvPr/>
          </p:nvGrpSpPr>
          <p:grpSpPr>
            <a:xfrm>
              <a:off x="846257" y="4091722"/>
              <a:ext cx="161293" cy="323342"/>
              <a:chOff x="8502607" y="4039472"/>
              <a:chExt cx="161293" cy="323342"/>
            </a:xfrm>
          </p:grpSpPr>
          <p:sp>
            <p:nvSpPr>
              <p:cNvPr id="221" name="Google Shape;221;p50"/>
              <p:cNvSpPr/>
              <p:nvPr/>
            </p:nvSpPr>
            <p:spPr>
              <a:xfrm>
                <a:off x="8502607" y="4039472"/>
                <a:ext cx="161293" cy="323342"/>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0"/>
              <p:cNvSpPr/>
              <p:nvPr/>
            </p:nvSpPr>
            <p:spPr>
              <a:xfrm>
                <a:off x="8541003" y="4075353"/>
                <a:ext cx="87822" cy="87044"/>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3" name="Shape 223"/>
        <p:cNvGrpSpPr/>
        <p:nvPr/>
      </p:nvGrpSpPr>
      <p:grpSpPr>
        <a:xfrm>
          <a:off x="0" y="0"/>
          <a:ext cx="0" cy="0"/>
          <a:chOff x="0" y="0"/>
          <a:chExt cx="0" cy="0"/>
        </a:xfrm>
      </p:grpSpPr>
      <p:sp>
        <p:nvSpPr>
          <p:cNvPr id="224" name="Google Shape;224;p51"/>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5" name="Google Shape;225;p51"/>
          <p:cNvSpPr/>
          <p:nvPr/>
        </p:nvSpPr>
        <p:spPr>
          <a:xfrm rot="5400000">
            <a:off x="-125375" y="108675"/>
            <a:ext cx="967500" cy="717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1"/>
          <p:cNvSpPr/>
          <p:nvPr/>
        </p:nvSpPr>
        <p:spPr>
          <a:xfrm rot="5400000">
            <a:off x="7572225" y="3579850"/>
            <a:ext cx="374100" cy="2782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7" name="Google Shape;227;p51"/>
          <p:cNvGrpSpPr/>
          <p:nvPr/>
        </p:nvGrpSpPr>
        <p:grpSpPr>
          <a:xfrm rot="2886871">
            <a:off x="-1651330" y="4098177"/>
            <a:ext cx="5010836" cy="3161637"/>
            <a:chOff x="1052575" y="238400"/>
            <a:chExt cx="5516000" cy="3480375"/>
          </a:xfrm>
        </p:grpSpPr>
        <p:sp>
          <p:nvSpPr>
            <p:cNvPr id="228" name="Google Shape;228;p51"/>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1"/>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1"/>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1"/>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1"/>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1"/>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1"/>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1"/>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1"/>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1"/>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1"/>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1"/>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1"/>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1"/>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1"/>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1"/>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1"/>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1"/>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1"/>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1"/>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1"/>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1"/>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1"/>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1"/>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1"/>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1"/>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1"/>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1"/>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1"/>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1"/>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1"/>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1"/>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 name="Google Shape;260;p51"/>
          <p:cNvGrpSpPr/>
          <p:nvPr/>
        </p:nvGrpSpPr>
        <p:grpSpPr>
          <a:xfrm>
            <a:off x="334990" y="3750600"/>
            <a:ext cx="887723" cy="1134126"/>
            <a:chOff x="445540" y="3940838"/>
            <a:chExt cx="887723" cy="1134126"/>
          </a:xfrm>
        </p:grpSpPr>
        <p:grpSp>
          <p:nvGrpSpPr>
            <p:cNvPr id="261" name="Google Shape;261;p51"/>
            <p:cNvGrpSpPr/>
            <p:nvPr/>
          </p:nvGrpSpPr>
          <p:grpSpPr>
            <a:xfrm>
              <a:off x="445540" y="3940838"/>
              <a:ext cx="244736" cy="491002"/>
              <a:chOff x="3013775" y="4188704"/>
              <a:chExt cx="288842" cy="579490"/>
            </a:xfrm>
          </p:grpSpPr>
          <p:sp>
            <p:nvSpPr>
              <p:cNvPr id="262" name="Google Shape;262;p51"/>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1"/>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p51"/>
            <p:cNvGrpSpPr/>
            <p:nvPr/>
          </p:nvGrpSpPr>
          <p:grpSpPr>
            <a:xfrm>
              <a:off x="1171970" y="4751622"/>
              <a:ext cx="161293" cy="323342"/>
              <a:chOff x="8807407" y="4344272"/>
              <a:chExt cx="161293" cy="323342"/>
            </a:xfrm>
          </p:grpSpPr>
          <p:sp>
            <p:nvSpPr>
              <p:cNvPr id="265" name="Google Shape;265;p51"/>
              <p:cNvSpPr/>
              <p:nvPr/>
            </p:nvSpPr>
            <p:spPr>
              <a:xfrm>
                <a:off x="8807407" y="4344272"/>
                <a:ext cx="161293" cy="323342"/>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1"/>
              <p:cNvSpPr/>
              <p:nvPr/>
            </p:nvSpPr>
            <p:spPr>
              <a:xfrm>
                <a:off x="8845803" y="4380153"/>
                <a:ext cx="87822" cy="87044"/>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7" name="Shape 267"/>
        <p:cNvGrpSpPr/>
        <p:nvPr/>
      </p:nvGrpSpPr>
      <p:grpSpPr>
        <a:xfrm>
          <a:off x="0" y="0"/>
          <a:ext cx="0" cy="0"/>
          <a:chOff x="0" y="0"/>
          <a:chExt cx="0" cy="0"/>
        </a:xfrm>
      </p:grpSpPr>
      <p:grpSp>
        <p:nvGrpSpPr>
          <p:cNvPr id="268" name="Google Shape;268;p52"/>
          <p:cNvGrpSpPr/>
          <p:nvPr/>
        </p:nvGrpSpPr>
        <p:grpSpPr>
          <a:xfrm flipH="1" rot="-9068912">
            <a:off x="5023656" y="-1205043"/>
            <a:ext cx="5515536" cy="3480082"/>
            <a:chOff x="1052575" y="238400"/>
            <a:chExt cx="5516000" cy="3480375"/>
          </a:xfrm>
        </p:grpSpPr>
        <p:sp>
          <p:nvSpPr>
            <p:cNvPr id="269" name="Google Shape;269;p52"/>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2"/>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2"/>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2"/>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2"/>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2"/>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2"/>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2"/>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2"/>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2"/>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2"/>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2"/>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2"/>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2"/>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2"/>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2"/>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2"/>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2"/>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2"/>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2"/>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2"/>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2"/>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2"/>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2"/>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2"/>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2"/>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2"/>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2"/>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2"/>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2"/>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2"/>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2"/>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1" name="Google Shape;301;p52"/>
          <p:cNvSpPr/>
          <p:nvPr/>
        </p:nvSpPr>
        <p:spPr>
          <a:xfrm flipH="1">
            <a:off x="-6625" y="0"/>
            <a:ext cx="374100" cy="19131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2"/>
          <p:cNvSpPr txBox="1"/>
          <p:nvPr>
            <p:ph type="title"/>
          </p:nvPr>
        </p:nvSpPr>
        <p:spPr>
          <a:xfrm>
            <a:off x="2943875" y="2728140"/>
            <a:ext cx="4592100" cy="148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5000"/>
              <a:buNone/>
              <a:defRPr b="0" sz="4100">
                <a:latin typeface="Exo 2 ExtraBold"/>
                <a:ea typeface="Exo 2 ExtraBold"/>
                <a:cs typeface="Exo 2 ExtraBold"/>
                <a:sym typeface="Exo 2 ExtraBold"/>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303" name="Google Shape;303;p52"/>
          <p:cNvSpPr txBox="1"/>
          <p:nvPr>
            <p:ph idx="2" type="title"/>
          </p:nvPr>
        </p:nvSpPr>
        <p:spPr>
          <a:xfrm>
            <a:off x="3175775" y="1101350"/>
            <a:ext cx="1300200" cy="81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b="0" sz="6200">
                <a:solidFill>
                  <a:schemeClr val="lt1"/>
                </a:solidFill>
                <a:latin typeface="Exo 2 ExtraBold"/>
                <a:ea typeface="Exo 2 ExtraBold"/>
                <a:cs typeface="Exo 2 ExtraBold"/>
                <a:sym typeface="Exo 2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04" name="Google Shape;304;p52"/>
          <p:cNvSpPr/>
          <p:nvPr>
            <p:ph idx="3" type="pic"/>
          </p:nvPr>
        </p:nvSpPr>
        <p:spPr>
          <a:xfrm>
            <a:off x="367475" y="-4860"/>
            <a:ext cx="2576400" cy="4219500"/>
          </a:xfrm>
          <a:prstGeom prst="rect">
            <a:avLst/>
          </a:prstGeom>
          <a:noFill/>
          <a:ln cap="flat" cmpd="sng" w="9525">
            <a:solidFill>
              <a:schemeClr val="dk1"/>
            </a:solidFill>
            <a:prstDash val="solid"/>
            <a:round/>
            <a:headEnd len="sm" w="sm" type="none"/>
            <a:tailEnd len="sm" w="sm" type="none"/>
          </a:ln>
        </p:spPr>
      </p:sp>
      <p:sp>
        <p:nvSpPr>
          <p:cNvPr id="305" name="Google Shape;305;p52"/>
          <p:cNvSpPr/>
          <p:nvPr/>
        </p:nvSpPr>
        <p:spPr>
          <a:xfrm flipH="1" rot="5400000">
            <a:off x="6781200" y="3290640"/>
            <a:ext cx="1438800" cy="3286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6" name="Shape 306"/>
        <p:cNvGrpSpPr/>
        <p:nvPr/>
      </p:nvGrpSpPr>
      <p:grpSpPr>
        <a:xfrm>
          <a:off x="0" y="0"/>
          <a:ext cx="0" cy="0"/>
          <a:chOff x="0" y="0"/>
          <a:chExt cx="0" cy="0"/>
        </a:xfrm>
      </p:grpSpPr>
      <p:sp>
        <p:nvSpPr>
          <p:cNvPr id="307" name="Google Shape;307;p53"/>
          <p:cNvSpPr txBox="1"/>
          <p:nvPr>
            <p:ph idx="1" type="subTitle"/>
          </p:nvPr>
        </p:nvSpPr>
        <p:spPr>
          <a:xfrm>
            <a:off x="1290775" y="2091625"/>
            <a:ext cx="29076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latin typeface="Exo 2 ExtraBold"/>
                <a:ea typeface="Exo 2 ExtraBold"/>
                <a:cs typeface="Exo 2 ExtraBold"/>
                <a:sym typeface="Exo 2 Extra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8" name="Google Shape;308;p53"/>
          <p:cNvSpPr txBox="1"/>
          <p:nvPr>
            <p:ph idx="2" type="subTitle"/>
          </p:nvPr>
        </p:nvSpPr>
        <p:spPr>
          <a:xfrm>
            <a:off x="4945650" y="2091625"/>
            <a:ext cx="29076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latin typeface="Exo 2 ExtraBold"/>
                <a:ea typeface="Exo 2 ExtraBold"/>
                <a:cs typeface="Exo 2 ExtraBold"/>
                <a:sym typeface="Exo 2 Extra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9" name="Google Shape;309;p53"/>
          <p:cNvSpPr txBox="1"/>
          <p:nvPr>
            <p:ph idx="3" type="subTitle"/>
          </p:nvPr>
        </p:nvSpPr>
        <p:spPr>
          <a:xfrm>
            <a:off x="1290775" y="2457325"/>
            <a:ext cx="2907600" cy="125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atin typeface="Exo 2"/>
                <a:ea typeface="Exo 2"/>
                <a:cs typeface="Exo 2"/>
                <a:sym typeface="Exo 2"/>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0" name="Google Shape;310;p53"/>
          <p:cNvSpPr txBox="1"/>
          <p:nvPr>
            <p:ph idx="4" type="subTitle"/>
          </p:nvPr>
        </p:nvSpPr>
        <p:spPr>
          <a:xfrm>
            <a:off x="4945650" y="2457325"/>
            <a:ext cx="2907600" cy="125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atin typeface="Exo 2"/>
                <a:ea typeface="Exo 2"/>
                <a:cs typeface="Exo 2"/>
                <a:sym typeface="Exo 2"/>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1" name="Google Shape;311;p53"/>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2600">
                <a:latin typeface="Exo 2 ExtraBold"/>
                <a:ea typeface="Exo 2 ExtraBold"/>
                <a:cs typeface="Exo 2 ExtraBold"/>
                <a:sym typeface="Exo 2 ExtraBol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2" name="Google Shape;312;p53"/>
          <p:cNvSpPr/>
          <p:nvPr/>
        </p:nvSpPr>
        <p:spPr>
          <a:xfrm>
            <a:off x="8231700" y="0"/>
            <a:ext cx="912300" cy="534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3"/>
          <p:cNvSpPr/>
          <p:nvPr/>
        </p:nvSpPr>
        <p:spPr>
          <a:xfrm rot="5400000">
            <a:off x="6435300" y="2432650"/>
            <a:ext cx="374100" cy="5076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4" name="Google Shape;314;p53"/>
          <p:cNvGrpSpPr/>
          <p:nvPr/>
        </p:nvGrpSpPr>
        <p:grpSpPr>
          <a:xfrm rot="2173440">
            <a:off x="-1738266" y="3683239"/>
            <a:ext cx="5010611" cy="3161495"/>
            <a:chOff x="1052575" y="238400"/>
            <a:chExt cx="5516000" cy="3480375"/>
          </a:xfrm>
        </p:grpSpPr>
        <p:sp>
          <p:nvSpPr>
            <p:cNvPr id="315" name="Google Shape;315;p53"/>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3"/>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3"/>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3"/>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3"/>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3"/>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3"/>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3"/>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3"/>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3"/>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3"/>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3"/>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3"/>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3"/>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3"/>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3"/>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3"/>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3"/>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3"/>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3"/>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3"/>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3"/>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3"/>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3"/>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3"/>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3"/>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3"/>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3"/>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3"/>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3"/>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3"/>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3"/>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 name="Google Shape;347;p53"/>
          <p:cNvGrpSpPr/>
          <p:nvPr/>
        </p:nvGrpSpPr>
        <p:grpSpPr>
          <a:xfrm>
            <a:off x="445540" y="3940838"/>
            <a:ext cx="582923" cy="829326"/>
            <a:chOff x="445540" y="3940838"/>
            <a:chExt cx="582923" cy="829326"/>
          </a:xfrm>
        </p:grpSpPr>
        <p:grpSp>
          <p:nvGrpSpPr>
            <p:cNvPr id="348" name="Google Shape;348;p53"/>
            <p:cNvGrpSpPr/>
            <p:nvPr/>
          </p:nvGrpSpPr>
          <p:grpSpPr>
            <a:xfrm>
              <a:off x="445540" y="3940838"/>
              <a:ext cx="244736" cy="491002"/>
              <a:chOff x="3013775" y="4188704"/>
              <a:chExt cx="288842" cy="579490"/>
            </a:xfrm>
          </p:grpSpPr>
          <p:sp>
            <p:nvSpPr>
              <p:cNvPr id="349" name="Google Shape;349;p53"/>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3"/>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Google Shape;351;p53"/>
            <p:cNvGrpSpPr/>
            <p:nvPr/>
          </p:nvGrpSpPr>
          <p:grpSpPr>
            <a:xfrm>
              <a:off x="867170" y="4446822"/>
              <a:ext cx="161293" cy="323342"/>
              <a:chOff x="8502607" y="4039472"/>
              <a:chExt cx="161293" cy="323342"/>
            </a:xfrm>
          </p:grpSpPr>
          <p:sp>
            <p:nvSpPr>
              <p:cNvPr id="352" name="Google Shape;352;p53"/>
              <p:cNvSpPr/>
              <p:nvPr/>
            </p:nvSpPr>
            <p:spPr>
              <a:xfrm>
                <a:off x="8502607" y="4039472"/>
                <a:ext cx="161293" cy="323342"/>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3"/>
              <p:cNvSpPr/>
              <p:nvPr/>
            </p:nvSpPr>
            <p:spPr>
              <a:xfrm>
                <a:off x="8541003" y="4075353"/>
                <a:ext cx="87822" cy="87044"/>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354" name="Shape 354"/>
        <p:cNvGrpSpPr/>
        <p:nvPr/>
      </p:nvGrpSpPr>
      <p:grpSpPr>
        <a:xfrm>
          <a:off x="0" y="0"/>
          <a:ext cx="0" cy="0"/>
          <a:chOff x="0" y="0"/>
          <a:chExt cx="0" cy="0"/>
        </a:xfrm>
      </p:grpSpPr>
      <p:sp>
        <p:nvSpPr>
          <p:cNvPr id="355" name="Google Shape;355;p54"/>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356" name="Google Shape;356;p54"/>
          <p:cNvGrpSpPr/>
          <p:nvPr/>
        </p:nvGrpSpPr>
        <p:grpSpPr>
          <a:xfrm rot="3748378">
            <a:off x="6217549" y="4707871"/>
            <a:ext cx="5010345" cy="3161327"/>
            <a:chOff x="1052575" y="238400"/>
            <a:chExt cx="5516000" cy="3480375"/>
          </a:xfrm>
        </p:grpSpPr>
        <p:sp>
          <p:nvSpPr>
            <p:cNvPr id="357" name="Google Shape;357;p54"/>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4"/>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4"/>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4"/>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4"/>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4"/>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4"/>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4"/>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4"/>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4"/>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4"/>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4"/>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4"/>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4"/>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4"/>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4"/>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4"/>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4"/>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4"/>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4"/>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4"/>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4"/>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4"/>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4"/>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4"/>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4"/>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4"/>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4"/>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4"/>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4"/>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4"/>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4"/>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9" name="Google Shape;389;p54"/>
          <p:cNvSpPr/>
          <p:nvPr/>
        </p:nvSpPr>
        <p:spPr>
          <a:xfrm rot="-5400000">
            <a:off x="7404825" y="-1629300"/>
            <a:ext cx="374100" cy="3632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0" name="Google Shape;390;p54"/>
          <p:cNvGrpSpPr/>
          <p:nvPr/>
        </p:nvGrpSpPr>
        <p:grpSpPr>
          <a:xfrm>
            <a:off x="7957520" y="4260438"/>
            <a:ext cx="880656" cy="781251"/>
            <a:chOff x="7957520" y="4260438"/>
            <a:chExt cx="880656" cy="781251"/>
          </a:xfrm>
        </p:grpSpPr>
        <p:grpSp>
          <p:nvGrpSpPr>
            <p:cNvPr id="391" name="Google Shape;391;p54"/>
            <p:cNvGrpSpPr/>
            <p:nvPr/>
          </p:nvGrpSpPr>
          <p:grpSpPr>
            <a:xfrm>
              <a:off x="8593440" y="4260438"/>
              <a:ext cx="244736" cy="491002"/>
              <a:chOff x="3013775" y="4188704"/>
              <a:chExt cx="288842" cy="579490"/>
            </a:xfrm>
          </p:grpSpPr>
          <p:sp>
            <p:nvSpPr>
              <p:cNvPr id="392" name="Google Shape;392;p54"/>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4"/>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 name="Google Shape;394;p54"/>
            <p:cNvGrpSpPr/>
            <p:nvPr/>
          </p:nvGrpSpPr>
          <p:grpSpPr>
            <a:xfrm>
              <a:off x="7957520" y="4718347"/>
              <a:ext cx="161293" cy="323342"/>
              <a:chOff x="8502607" y="4039472"/>
              <a:chExt cx="161293" cy="323342"/>
            </a:xfrm>
          </p:grpSpPr>
          <p:sp>
            <p:nvSpPr>
              <p:cNvPr id="395" name="Google Shape;395;p54"/>
              <p:cNvSpPr/>
              <p:nvPr/>
            </p:nvSpPr>
            <p:spPr>
              <a:xfrm>
                <a:off x="8502607" y="4039472"/>
                <a:ext cx="161293" cy="323342"/>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4"/>
              <p:cNvSpPr/>
              <p:nvPr/>
            </p:nvSpPr>
            <p:spPr>
              <a:xfrm>
                <a:off x="8541003" y="4075353"/>
                <a:ext cx="87822" cy="87044"/>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97" name="Google Shape;397;p54"/>
          <p:cNvSpPr/>
          <p:nvPr/>
        </p:nvSpPr>
        <p:spPr>
          <a:xfrm rot="5400000">
            <a:off x="-765050" y="3651850"/>
            <a:ext cx="2256300" cy="727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98" name="Shape 398"/>
        <p:cNvGrpSpPr/>
        <p:nvPr/>
      </p:nvGrpSpPr>
      <p:grpSpPr>
        <a:xfrm>
          <a:off x="0" y="0"/>
          <a:ext cx="0" cy="0"/>
          <a:chOff x="0" y="0"/>
          <a:chExt cx="0" cy="0"/>
        </a:xfrm>
      </p:grpSpPr>
      <p:sp>
        <p:nvSpPr>
          <p:cNvPr id="399" name="Google Shape;399;p55"/>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0" name="Google Shape;400;p55"/>
          <p:cNvSpPr txBox="1"/>
          <p:nvPr>
            <p:ph idx="1" type="subTitle"/>
          </p:nvPr>
        </p:nvSpPr>
        <p:spPr>
          <a:xfrm>
            <a:off x="1702775" y="1523825"/>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Exo 2 ExtraBold"/>
                <a:ea typeface="Exo 2 ExtraBold"/>
                <a:cs typeface="Exo 2 ExtraBold"/>
                <a:sym typeface="Exo 2 Extra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1" name="Google Shape;401;p55"/>
          <p:cNvSpPr txBox="1"/>
          <p:nvPr>
            <p:ph idx="2" type="subTitle"/>
          </p:nvPr>
        </p:nvSpPr>
        <p:spPr>
          <a:xfrm>
            <a:off x="1702775" y="1889525"/>
            <a:ext cx="2574300" cy="88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2" name="Google Shape;402;p55"/>
          <p:cNvSpPr txBox="1"/>
          <p:nvPr>
            <p:ph idx="3" type="subTitle"/>
          </p:nvPr>
        </p:nvSpPr>
        <p:spPr>
          <a:xfrm>
            <a:off x="5289621" y="1889525"/>
            <a:ext cx="2574300" cy="88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3" name="Google Shape;403;p55"/>
          <p:cNvSpPr txBox="1"/>
          <p:nvPr>
            <p:ph idx="4" type="subTitle"/>
          </p:nvPr>
        </p:nvSpPr>
        <p:spPr>
          <a:xfrm>
            <a:off x="1702775" y="3649100"/>
            <a:ext cx="2574300" cy="88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4" name="Google Shape;404;p55"/>
          <p:cNvSpPr txBox="1"/>
          <p:nvPr>
            <p:ph idx="5" type="subTitle"/>
          </p:nvPr>
        </p:nvSpPr>
        <p:spPr>
          <a:xfrm>
            <a:off x="5289621" y="3649100"/>
            <a:ext cx="2574300" cy="88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05" name="Google Shape;405;p55"/>
          <p:cNvSpPr txBox="1"/>
          <p:nvPr>
            <p:ph idx="6" type="subTitle"/>
          </p:nvPr>
        </p:nvSpPr>
        <p:spPr>
          <a:xfrm>
            <a:off x="1702775" y="3283400"/>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Exo 2 ExtraBold"/>
                <a:ea typeface="Exo 2 ExtraBold"/>
                <a:cs typeface="Exo 2 ExtraBold"/>
                <a:sym typeface="Exo 2 Extra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6" name="Google Shape;406;p55"/>
          <p:cNvSpPr txBox="1"/>
          <p:nvPr>
            <p:ph idx="7" type="subTitle"/>
          </p:nvPr>
        </p:nvSpPr>
        <p:spPr>
          <a:xfrm>
            <a:off x="5289615" y="1523825"/>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Exo 2 ExtraBold"/>
                <a:ea typeface="Exo 2 ExtraBold"/>
                <a:cs typeface="Exo 2 ExtraBold"/>
                <a:sym typeface="Exo 2 Extra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07" name="Google Shape;407;p55"/>
          <p:cNvSpPr txBox="1"/>
          <p:nvPr>
            <p:ph idx="8" type="subTitle"/>
          </p:nvPr>
        </p:nvSpPr>
        <p:spPr>
          <a:xfrm>
            <a:off x="5289615" y="3283400"/>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1700">
                <a:solidFill>
                  <a:schemeClr val="dk1"/>
                </a:solidFill>
                <a:latin typeface="Exo 2 ExtraBold"/>
                <a:ea typeface="Exo 2 ExtraBold"/>
                <a:cs typeface="Exo 2 ExtraBold"/>
                <a:sym typeface="Exo 2 Extra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408" name="Google Shape;408;p55"/>
          <p:cNvGrpSpPr/>
          <p:nvPr/>
        </p:nvGrpSpPr>
        <p:grpSpPr>
          <a:xfrm rot="1866847">
            <a:off x="5881110" y="-1807480"/>
            <a:ext cx="5010622" cy="3161502"/>
            <a:chOff x="1052575" y="238400"/>
            <a:chExt cx="5516000" cy="3480375"/>
          </a:xfrm>
        </p:grpSpPr>
        <p:sp>
          <p:nvSpPr>
            <p:cNvPr id="409" name="Google Shape;409;p55"/>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5"/>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5"/>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5"/>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5"/>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5"/>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5"/>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5"/>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5"/>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5"/>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5"/>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5"/>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5"/>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5"/>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5"/>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5"/>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5"/>
            <p:cNvSpPr/>
            <p:nvPr/>
          </p:nvSpPr>
          <p:spPr>
            <a:xfrm>
              <a:off x="1052575" y="238400"/>
              <a:ext cx="5516000" cy="3480375"/>
            </a:xfrm>
            <a:custGeom>
              <a:rect b="b" l="l" r="r" t="t"/>
              <a:pathLst>
                <a:path extrusionOk="0" h="139215" w="220640">
                  <a:moveTo>
                    <a:pt x="92038" y="30248"/>
                  </a:moveTo>
                  <a:lnTo>
                    <a:pt x="92132" y="30342"/>
                  </a:lnTo>
                  <a:lnTo>
                    <a:pt x="95447" y="35315"/>
                  </a:lnTo>
                  <a:lnTo>
                    <a:pt x="76278" y="49114"/>
                  </a:lnTo>
                  <a:lnTo>
                    <a:pt x="72566" y="43673"/>
                  </a:lnTo>
                  <a:lnTo>
                    <a:pt x="75298" y="41736"/>
                  </a:lnTo>
                  <a:lnTo>
                    <a:pt x="92038" y="30248"/>
                  </a:lnTo>
                  <a:close/>
                  <a:moveTo>
                    <a:pt x="138641" y="38910"/>
                  </a:moveTo>
                  <a:cubicBezTo>
                    <a:pt x="142237" y="43183"/>
                    <a:pt x="146813" y="48436"/>
                    <a:pt x="150502" y="52826"/>
                  </a:cubicBezTo>
                  <a:lnTo>
                    <a:pt x="149335" y="53783"/>
                  </a:lnTo>
                  <a:cubicBezTo>
                    <a:pt x="149031" y="53293"/>
                    <a:pt x="148657" y="52709"/>
                    <a:pt x="148261" y="52242"/>
                  </a:cubicBezTo>
                  <a:cubicBezTo>
                    <a:pt x="145342" y="48436"/>
                    <a:pt x="142143" y="44654"/>
                    <a:pt x="137474" y="44257"/>
                  </a:cubicBezTo>
                  <a:cubicBezTo>
                    <a:pt x="137190" y="44231"/>
                    <a:pt x="136905" y="44218"/>
                    <a:pt x="136620" y="44218"/>
                  </a:cubicBezTo>
                  <a:cubicBezTo>
                    <a:pt x="133573" y="44218"/>
                    <a:pt x="130442" y="45698"/>
                    <a:pt x="127154" y="48623"/>
                  </a:cubicBezTo>
                  <a:cubicBezTo>
                    <a:pt x="125590" y="50094"/>
                    <a:pt x="123465" y="52242"/>
                    <a:pt x="120920" y="54857"/>
                  </a:cubicBezTo>
                  <a:lnTo>
                    <a:pt x="117721" y="49417"/>
                  </a:lnTo>
                  <a:lnTo>
                    <a:pt x="138641" y="38910"/>
                  </a:lnTo>
                  <a:close/>
                  <a:moveTo>
                    <a:pt x="187369" y="35688"/>
                  </a:moveTo>
                  <a:cubicBezTo>
                    <a:pt x="188840" y="36856"/>
                    <a:pt x="191548" y="39494"/>
                    <a:pt x="194093" y="41922"/>
                  </a:cubicBezTo>
                  <a:lnTo>
                    <a:pt x="198646" y="56025"/>
                  </a:lnTo>
                  <a:cubicBezTo>
                    <a:pt x="196614" y="56118"/>
                    <a:pt x="194863" y="56211"/>
                    <a:pt x="193299" y="56328"/>
                  </a:cubicBezTo>
                  <a:lnTo>
                    <a:pt x="189610" y="47946"/>
                  </a:lnTo>
                  <a:cubicBezTo>
                    <a:pt x="189610" y="47759"/>
                    <a:pt x="189517" y="47666"/>
                    <a:pt x="189307" y="47573"/>
                  </a:cubicBezTo>
                  <a:lnTo>
                    <a:pt x="183283" y="41922"/>
                  </a:lnTo>
                  <a:lnTo>
                    <a:pt x="187369" y="35688"/>
                  </a:lnTo>
                  <a:close/>
                  <a:moveTo>
                    <a:pt x="181929" y="43954"/>
                  </a:moveTo>
                  <a:lnTo>
                    <a:pt x="187462" y="49114"/>
                  </a:lnTo>
                  <a:lnTo>
                    <a:pt x="190684" y="56515"/>
                  </a:lnTo>
                  <a:cubicBezTo>
                    <a:pt x="184847" y="56795"/>
                    <a:pt x="183376" y="56912"/>
                    <a:pt x="182886" y="56912"/>
                  </a:cubicBezTo>
                  <a:cubicBezTo>
                    <a:pt x="182419" y="56912"/>
                    <a:pt x="177749" y="56515"/>
                    <a:pt x="173943" y="56118"/>
                  </a:cubicBezTo>
                  <a:lnTo>
                    <a:pt x="181929" y="43954"/>
                  </a:lnTo>
                  <a:close/>
                  <a:moveTo>
                    <a:pt x="96801" y="37346"/>
                  </a:moveTo>
                  <a:lnTo>
                    <a:pt x="100397" y="42506"/>
                  </a:lnTo>
                  <a:lnTo>
                    <a:pt x="87369" y="57869"/>
                  </a:lnTo>
                  <a:lnTo>
                    <a:pt x="83773" y="59924"/>
                  </a:lnTo>
                  <a:lnTo>
                    <a:pt x="77632" y="51075"/>
                  </a:lnTo>
                  <a:lnTo>
                    <a:pt x="96801" y="37346"/>
                  </a:lnTo>
                  <a:close/>
                  <a:moveTo>
                    <a:pt x="136825" y="48244"/>
                  </a:moveTo>
                  <a:cubicBezTo>
                    <a:pt x="136909" y="48244"/>
                    <a:pt x="136993" y="48246"/>
                    <a:pt x="137077" y="48250"/>
                  </a:cubicBezTo>
                  <a:cubicBezTo>
                    <a:pt x="140089" y="48530"/>
                    <a:pt x="142610" y="51659"/>
                    <a:pt x="144945" y="54764"/>
                  </a:cubicBezTo>
                  <a:cubicBezTo>
                    <a:pt x="145435" y="55254"/>
                    <a:pt x="145832" y="55931"/>
                    <a:pt x="146229" y="56515"/>
                  </a:cubicBezTo>
                  <a:lnTo>
                    <a:pt x="144268" y="58173"/>
                  </a:lnTo>
                  <a:lnTo>
                    <a:pt x="144268" y="58079"/>
                  </a:lnTo>
                  <a:cubicBezTo>
                    <a:pt x="142517" y="55931"/>
                    <a:pt x="140672" y="53877"/>
                    <a:pt x="140672" y="53877"/>
                  </a:cubicBezTo>
                  <a:cubicBezTo>
                    <a:pt x="140455" y="53557"/>
                    <a:pt x="140125" y="53412"/>
                    <a:pt x="139791" y="53412"/>
                  </a:cubicBezTo>
                  <a:cubicBezTo>
                    <a:pt x="139515" y="53412"/>
                    <a:pt x="139236" y="53510"/>
                    <a:pt x="139015" y="53690"/>
                  </a:cubicBezTo>
                  <a:lnTo>
                    <a:pt x="130936" y="60111"/>
                  </a:lnTo>
                  <a:lnTo>
                    <a:pt x="124819" y="61465"/>
                  </a:lnTo>
                  <a:lnTo>
                    <a:pt x="123068" y="58546"/>
                  </a:lnTo>
                  <a:cubicBezTo>
                    <a:pt x="125893" y="55628"/>
                    <a:pt x="128321" y="53200"/>
                    <a:pt x="129886" y="51659"/>
                  </a:cubicBezTo>
                  <a:cubicBezTo>
                    <a:pt x="132484" y="49307"/>
                    <a:pt x="134824" y="48244"/>
                    <a:pt x="136825" y="48244"/>
                  </a:cubicBezTo>
                  <a:close/>
                  <a:moveTo>
                    <a:pt x="46019" y="50188"/>
                  </a:moveTo>
                  <a:lnTo>
                    <a:pt x="60798" y="61862"/>
                  </a:lnTo>
                  <a:lnTo>
                    <a:pt x="61382" y="63216"/>
                  </a:lnTo>
                  <a:lnTo>
                    <a:pt x="49615" y="60694"/>
                  </a:lnTo>
                  <a:lnTo>
                    <a:pt x="49521" y="60694"/>
                  </a:lnTo>
                  <a:lnTo>
                    <a:pt x="43965" y="59433"/>
                  </a:lnTo>
                  <a:lnTo>
                    <a:pt x="41933" y="51542"/>
                  </a:lnTo>
                  <a:lnTo>
                    <a:pt x="46019" y="50188"/>
                  </a:lnTo>
                  <a:close/>
                  <a:moveTo>
                    <a:pt x="166262" y="4075"/>
                  </a:moveTo>
                  <a:lnTo>
                    <a:pt x="192622" y="18574"/>
                  </a:lnTo>
                  <a:lnTo>
                    <a:pt x="193206" y="22263"/>
                  </a:lnTo>
                  <a:lnTo>
                    <a:pt x="180761" y="41432"/>
                  </a:lnTo>
                  <a:lnTo>
                    <a:pt x="170838" y="56515"/>
                  </a:lnTo>
                  <a:lnTo>
                    <a:pt x="166169" y="63613"/>
                  </a:lnTo>
                  <a:cubicBezTo>
                    <a:pt x="161779" y="61582"/>
                    <a:pt x="160028" y="60508"/>
                    <a:pt x="159748" y="60204"/>
                  </a:cubicBezTo>
                  <a:cubicBezTo>
                    <a:pt x="158674" y="58453"/>
                    <a:pt x="146509" y="44257"/>
                    <a:pt x="140859" y="37836"/>
                  </a:cubicBezTo>
                  <a:lnTo>
                    <a:pt x="145926" y="35315"/>
                  </a:lnTo>
                  <a:cubicBezTo>
                    <a:pt x="146019" y="35198"/>
                    <a:pt x="146113" y="35105"/>
                    <a:pt x="146229" y="35105"/>
                  </a:cubicBezTo>
                  <a:lnTo>
                    <a:pt x="147490" y="35688"/>
                  </a:lnTo>
                  <a:lnTo>
                    <a:pt x="149521" y="39984"/>
                  </a:lnTo>
                  <a:cubicBezTo>
                    <a:pt x="149615" y="40171"/>
                    <a:pt x="149731" y="40358"/>
                    <a:pt x="150012" y="40451"/>
                  </a:cubicBezTo>
                  <a:lnTo>
                    <a:pt x="154004" y="42903"/>
                  </a:lnTo>
                  <a:cubicBezTo>
                    <a:pt x="154183" y="42989"/>
                    <a:pt x="154371" y="43031"/>
                    <a:pt x="154557" y="43031"/>
                  </a:cubicBezTo>
                  <a:cubicBezTo>
                    <a:pt x="154977" y="43031"/>
                    <a:pt x="155387" y="42817"/>
                    <a:pt x="155662" y="42413"/>
                  </a:cubicBezTo>
                  <a:cubicBezTo>
                    <a:pt x="155942" y="41829"/>
                    <a:pt x="155755" y="41152"/>
                    <a:pt x="155172" y="40755"/>
                  </a:cubicBezTo>
                  <a:lnTo>
                    <a:pt x="151576" y="38607"/>
                  </a:lnTo>
                  <a:lnTo>
                    <a:pt x="149521" y="34334"/>
                  </a:lnTo>
                  <a:cubicBezTo>
                    <a:pt x="149428" y="34031"/>
                    <a:pt x="149241" y="33844"/>
                    <a:pt x="149031" y="33750"/>
                  </a:cubicBezTo>
                  <a:lnTo>
                    <a:pt x="147770" y="33073"/>
                  </a:lnTo>
                  <a:lnTo>
                    <a:pt x="162947" y="9328"/>
                  </a:lnTo>
                  <a:cubicBezTo>
                    <a:pt x="165188" y="10682"/>
                    <a:pt x="168690" y="13017"/>
                    <a:pt x="172286" y="15259"/>
                  </a:cubicBezTo>
                  <a:cubicBezTo>
                    <a:pt x="184170" y="22847"/>
                    <a:pt x="184450" y="22940"/>
                    <a:pt x="184637" y="22940"/>
                  </a:cubicBezTo>
                  <a:cubicBezTo>
                    <a:pt x="184784" y="22985"/>
                    <a:pt x="184931" y="23006"/>
                    <a:pt x="185072" y="23006"/>
                  </a:cubicBezTo>
                  <a:cubicBezTo>
                    <a:pt x="185601" y="23006"/>
                    <a:pt x="186054" y="22704"/>
                    <a:pt x="186201" y="22170"/>
                  </a:cubicBezTo>
                  <a:cubicBezTo>
                    <a:pt x="186388" y="21586"/>
                    <a:pt x="186108" y="20909"/>
                    <a:pt x="185524" y="20722"/>
                  </a:cubicBezTo>
                  <a:cubicBezTo>
                    <a:pt x="184544" y="20138"/>
                    <a:pt x="173080" y="12831"/>
                    <a:pt x="164324" y="7297"/>
                  </a:cubicBezTo>
                  <a:lnTo>
                    <a:pt x="166169" y="4168"/>
                  </a:lnTo>
                  <a:cubicBezTo>
                    <a:pt x="166262" y="4168"/>
                    <a:pt x="166262" y="4075"/>
                    <a:pt x="166262" y="4075"/>
                  </a:cubicBezTo>
                  <a:close/>
                  <a:moveTo>
                    <a:pt x="39598" y="52336"/>
                  </a:moveTo>
                  <a:lnTo>
                    <a:pt x="41443" y="59620"/>
                  </a:lnTo>
                  <a:cubicBezTo>
                    <a:pt x="39692" y="60017"/>
                    <a:pt x="36096" y="60881"/>
                    <a:pt x="32594" y="61768"/>
                  </a:cubicBezTo>
                  <a:cubicBezTo>
                    <a:pt x="26360" y="63333"/>
                    <a:pt x="23745" y="64010"/>
                    <a:pt x="22578" y="64500"/>
                  </a:cubicBezTo>
                  <a:lnTo>
                    <a:pt x="21200" y="57869"/>
                  </a:lnTo>
                  <a:lnTo>
                    <a:pt x="39598" y="52336"/>
                  </a:lnTo>
                  <a:close/>
                  <a:moveTo>
                    <a:pt x="70535" y="45028"/>
                  </a:moveTo>
                  <a:lnTo>
                    <a:pt x="82209" y="61955"/>
                  </a:lnTo>
                  <a:lnTo>
                    <a:pt x="82115" y="67022"/>
                  </a:lnTo>
                  <a:lnTo>
                    <a:pt x="79781" y="67886"/>
                  </a:lnTo>
                  <a:lnTo>
                    <a:pt x="66449" y="47759"/>
                  </a:lnTo>
                  <a:lnTo>
                    <a:pt x="70535" y="45028"/>
                  </a:lnTo>
                  <a:close/>
                  <a:moveTo>
                    <a:pt x="43007" y="61768"/>
                  </a:moveTo>
                  <a:lnTo>
                    <a:pt x="47093" y="62632"/>
                  </a:lnTo>
                  <a:cubicBezTo>
                    <a:pt x="45716" y="64383"/>
                    <a:pt x="43381" y="67419"/>
                    <a:pt x="41163" y="70430"/>
                  </a:cubicBezTo>
                  <a:cubicBezTo>
                    <a:pt x="39108" y="73139"/>
                    <a:pt x="37450" y="75287"/>
                    <a:pt x="36190" y="76945"/>
                  </a:cubicBezTo>
                  <a:cubicBezTo>
                    <a:pt x="36003" y="77225"/>
                    <a:pt x="35909" y="77435"/>
                    <a:pt x="35699" y="77715"/>
                  </a:cubicBezTo>
                  <a:cubicBezTo>
                    <a:pt x="33948" y="68002"/>
                    <a:pt x="33364" y="65177"/>
                    <a:pt x="33084" y="64103"/>
                  </a:cubicBezTo>
                  <a:cubicBezTo>
                    <a:pt x="36190" y="63333"/>
                    <a:pt x="39692" y="62539"/>
                    <a:pt x="43007" y="61768"/>
                  </a:cubicBezTo>
                  <a:close/>
                  <a:moveTo>
                    <a:pt x="100397" y="24598"/>
                  </a:moveTo>
                  <a:lnTo>
                    <a:pt x="112958" y="46008"/>
                  </a:lnTo>
                  <a:lnTo>
                    <a:pt x="82209" y="76268"/>
                  </a:lnTo>
                  <a:cubicBezTo>
                    <a:pt x="82209" y="76268"/>
                    <a:pt x="82115" y="76268"/>
                    <a:pt x="82115" y="76361"/>
                  </a:cubicBezTo>
                  <a:lnTo>
                    <a:pt x="80271" y="78392"/>
                  </a:lnTo>
                  <a:lnTo>
                    <a:pt x="75204" y="71971"/>
                  </a:lnTo>
                  <a:cubicBezTo>
                    <a:pt x="75051" y="71741"/>
                    <a:pt x="74755" y="71574"/>
                    <a:pt x="74433" y="71574"/>
                  </a:cubicBezTo>
                  <a:cubicBezTo>
                    <a:pt x="74364" y="71574"/>
                    <a:pt x="74294" y="71581"/>
                    <a:pt x="74224" y="71598"/>
                  </a:cubicBezTo>
                  <a:cubicBezTo>
                    <a:pt x="73850" y="71598"/>
                    <a:pt x="73453" y="71785"/>
                    <a:pt x="73266" y="72088"/>
                  </a:cubicBezTo>
                  <a:cubicBezTo>
                    <a:pt x="71399" y="74516"/>
                    <a:pt x="70441" y="76057"/>
                    <a:pt x="69764" y="77038"/>
                  </a:cubicBezTo>
                  <a:lnTo>
                    <a:pt x="69554" y="76945"/>
                  </a:lnTo>
                  <a:lnTo>
                    <a:pt x="62947" y="60601"/>
                  </a:lnTo>
                  <a:cubicBezTo>
                    <a:pt x="62853" y="60414"/>
                    <a:pt x="62760" y="60204"/>
                    <a:pt x="62550" y="60111"/>
                  </a:cubicBezTo>
                  <a:lnTo>
                    <a:pt x="47000" y="47853"/>
                  </a:lnTo>
                  <a:cubicBezTo>
                    <a:pt x="46803" y="47671"/>
                    <a:pt x="46528" y="47558"/>
                    <a:pt x="46258" y="47558"/>
                  </a:cubicBezTo>
                  <a:cubicBezTo>
                    <a:pt x="46110" y="47558"/>
                    <a:pt x="45964" y="47592"/>
                    <a:pt x="45832" y="47666"/>
                  </a:cubicBezTo>
                  <a:lnTo>
                    <a:pt x="39995" y="49697"/>
                  </a:lnTo>
                  <a:lnTo>
                    <a:pt x="20616" y="55534"/>
                  </a:lnTo>
                  <a:lnTo>
                    <a:pt x="20336" y="54180"/>
                  </a:lnTo>
                  <a:cubicBezTo>
                    <a:pt x="20336" y="53993"/>
                    <a:pt x="20243" y="53783"/>
                    <a:pt x="20149" y="53596"/>
                  </a:cubicBezTo>
                  <a:lnTo>
                    <a:pt x="18398" y="51448"/>
                  </a:lnTo>
                  <a:cubicBezTo>
                    <a:pt x="18178" y="51177"/>
                    <a:pt x="17809" y="50991"/>
                    <a:pt x="17435" y="50991"/>
                  </a:cubicBezTo>
                  <a:cubicBezTo>
                    <a:pt x="17295" y="50991"/>
                    <a:pt x="17154" y="51018"/>
                    <a:pt x="17021" y="51075"/>
                  </a:cubicBezTo>
                  <a:lnTo>
                    <a:pt x="10320" y="53293"/>
                  </a:lnTo>
                  <a:lnTo>
                    <a:pt x="8849" y="44444"/>
                  </a:lnTo>
                  <a:lnTo>
                    <a:pt x="8849" y="44444"/>
                  </a:lnTo>
                  <a:cubicBezTo>
                    <a:pt x="9526" y="45611"/>
                    <a:pt x="10110" y="46592"/>
                    <a:pt x="10110" y="46592"/>
                  </a:cubicBezTo>
                  <a:cubicBezTo>
                    <a:pt x="10363" y="47001"/>
                    <a:pt x="10746" y="47199"/>
                    <a:pt x="11151" y="47199"/>
                  </a:cubicBezTo>
                  <a:cubicBezTo>
                    <a:pt x="11232" y="47199"/>
                    <a:pt x="11313" y="47191"/>
                    <a:pt x="11394" y="47176"/>
                  </a:cubicBezTo>
                  <a:lnTo>
                    <a:pt x="46696" y="38910"/>
                  </a:lnTo>
                  <a:lnTo>
                    <a:pt x="63530" y="47853"/>
                  </a:lnTo>
                  <a:lnTo>
                    <a:pt x="78310" y="70127"/>
                  </a:lnTo>
                  <a:cubicBezTo>
                    <a:pt x="78517" y="70462"/>
                    <a:pt x="78898" y="70655"/>
                    <a:pt x="79275" y="70655"/>
                  </a:cubicBezTo>
                  <a:cubicBezTo>
                    <a:pt x="79450" y="70655"/>
                    <a:pt x="79625" y="70613"/>
                    <a:pt x="79781" y="70524"/>
                  </a:cubicBezTo>
                  <a:lnTo>
                    <a:pt x="83866" y="68960"/>
                  </a:lnTo>
                  <a:cubicBezTo>
                    <a:pt x="84240" y="68773"/>
                    <a:pt x="84544" y="68282"/>
                    <a:pt x="84544" y="67792"/>
                  </a:cubicBezTo>
                  <a:lnTo>
                    <a:pt x="84637" y="62259"/>
                  </a:lnTo>
                  <a:lnTo>
                    <a:pt x="88816" y="59924"/>
                  </a:lnTo>
                  <a:cubicBezTo>
                    <a:pt x="88910" y="59830"/>
                    <a:pt x="89026" y="59714"/>
                    <a:pt x="89120" y="59620"/>
                  </a:cubicBezTo>
                  <a:lnTo>
                    <a:pt x="102825" y="43370"/>
                  </a:lnTo>
                  <a:cubicBezTo>
                    <a:pt x="103222" y="42996"/>
                    <a:pt x="103222" y="42413"/>
                    <a:pt x="102919" y="41922"/>
                  </a:cubicBezTo>
                  <a:lnTo>
                    <a:pt x="98155" y="34918"/>
                  </a:lnTo>
                  <a:lnTo>
                    <a:pt x="98155" y="34825"/>
                  </a:lnTo>
                  <a:lnTo>
                    <a:pt x="98062" y="34825"/>
                  </a:lnTo>
                  <a:lnTo>
                    <a:pt x="94070" y="28894"/>
                  </a:lnTo>
                  <a:lnTo>
                    <a:pt x="100397" y="24598"/>
                  </a:lnTo>
                  <a:close/>
                  <a:moveTo>
                    <a:pt x="55755" y="64500"/>
                  </a:moveTo>
                  <a:lnTo>
                    <a:pt x="62456" y="65948"/>
                  </a:lnTo>
                  <a:lnTo>
                    <a:pt x="64791" y="71598"/>
                  </a:lnTo>
                  <a:lnTo>
                    <a:pt x="59258" y="81521"/>
                  </a:lnTo>
                  <a:cubicBezTo>
                    <a:pt x="59047" y="81427"/>
                    <a:pt x="58954" y="81217"/>
                    <a:pt x="58767" y="81124"/>
                  </a:cubicBezTo>
                  <a:lnTo>
                    <a:pt x="51950" y="77715"/>
                  </a:lnTo>
                  <a:cubicBezTo>
                    <a:pt x="52440" y="75684"/>
                    <a:pt x="54098" y="69940"/>
                    <a:pt x="55755" y="64500"/>
                  </a:cubicBezTo>
                  <a:close/>
                  <a:moveTo>
                    <a:pt x="74317" y="74797"/>
                  </a:moveTo>
                  <a:lnTo>
                    <a:pt x="78613" y="80260"/>
                  </a:lnTo>
                  <a:lnTo>
                    <a:pt x="76862" y="82198"/>
                  </a:lnTo>
                  <a:lnTo>
                    <a:pt x="71795" y="78509"/>
                  </a:lnTo>
                  <a:cubicBezTo>
                    <a:pt x="72286" y="77622"/>
                    <a:pt x="73266" y="76268"/>
                    <a:pt x="74317" y="74797"/>
                  </a:cubicBezTo>
                  <a:close/>
                  <a:moveTo>
                    <a:pt x="115760" y="50865"/>
                  </a:moveTo>
                  <a:lnTo>
                    <a:pt x="119169" y="56702"/>
                  </a:lnTo>
                  <a:cubicBezTo>
                    <a:pt x="111581" y="64687"/>
                    <a:pt x="101564" y="75777"/>
                    <a:pt x="94957" y="83179"/>
                  </a:cubicBezTo>
                  <a:lnTo>
                    <a:pt x="88326" y="77809"/>
                  </a:lnTo>
                  <a:lnTo>
                    <a:pt x="115760" y="50865"/>
                  </a:lnTo>
                  <a:close/>
                  <a:moveTo>
                    <a:pt x="121317" y="60414"/>
                  </a:moveTo>
                  <a:lnTo>
                    <a:pt x="122881" y="63029"/>
                  </a:lnTo>
                  <a:lnTo>
                    <a:pt x="105837" y="82291"/>
                  </a:lnTo>
                  <a:lnTo>
                    <a:pt x="100304" y="87451"/>
                  </a:lnTo>
                  <a:lnTo>
                    <a:pt x="98155" y="85700"/>
                  </a:lnTo>
                  <a:cubicBezTo>
                    <a:pt x="104483" y="78602"/>
                    <a:pt x="113915" y="68189"/>
                    <a:pt x="121317" y="60414"/>
                  </a:cubicBezTo>
                  <a:close/>
                  <a:moveTo>
                    <a:pt x="49708" y="63216"/>
                  </a:moveTo>
                  <a:lnTo>
                    <a:pt x="53420" y="64010"/>
                  </a:lnTo>
                  <a:cubicBezTo>
                    <a:pt x="52930" y="65364"/>
                    <a:pt x="52253" y="67699"/>
                    <a:pt x="51553" y="70034"/>
                  </a:cubicBezTo>
                  <a:cubicBezTo>
                    <a:pt x="49708" y="76268"/>
                    <a:pt x="49428" y="77715"/>
                    <a:pt x="49428" y="78299"/>
                  </a:cubicBezTo>
                  <a:cubicBezTo>
                    <a:pt x="48938" y="79560"/>
                    <a:pt x="44945" y="85513"/>
                    <a:pt x="41163" y="90860"/>
                  </a:cubicBezTo>
                  <a:lnTo>
                    <a:pt x="38127" y="92308"/>
                  </a:lnTo>
                  <a:cubicBezTo>
                    <a:pt x="37847" y="90066"/>
                    <a:pt x="37077" y="85700"/>
                    <a:pt x="36283" y="81124"/>
                  </a:cubicBezTo>
                  <a:cubicBezTo>
                    <a:pt x="37264" y="79466"/>
                    <a:pt x="44758" y="69637"/>
                    <a:pt x="49708" y="63216"/>
                  </a:cubicBezTo>
                  <a:close/>
                  <a:moveTo>
                    <a:pt x="30749" y="64780"/>
                  </a:moveTo>
                  <a:cubicBezTo>
                    <a:pt x="31240" y="66345"/>
                    <a:pt x="34042" y="82688"/>
                    <a:pt x="35909" y="93382"/>
                  </a:cubicBezTo>
                  <a:lnTo>
                    <a:pt x="31030" y="95623"/>
                  </a:lnTo>
                  <a:lnTo>
                    <a:pt x="30446" y="91934"/>
                  </a:lnTo>
                  <a:cubicBezTo>
                    <a:pt x="30353" y="91817"/>
                    <a:pt x="30353" y="91631"/>
                    <a:pt x="30259" y="91537"/>
                  </a:cubicBezTo>
                  <a:lnTo>
                    <a:pt x="27247" y="86868"/>
                  </a:lnTo>
                  <a:lnTo>
                    <a:pt x="23068" y="66928"/>
                  </a:lnTo>
                  <a:lnTo>
                    <a:pt x="23161" y="66835"/>
                  </a:lnTo>
                  <a:cubicBezTo>
                    <a:pt x="23838" y="66531"/>
                    <a:pt x="26850" y="65761"/>
                    <a:pt x="30749" y="64780"/>
                  </a:cubicBezTo>
                  <a:close/>
                  <a:moveTo>
                    <a:pt x="86575" y="79560"/>
                  </a:moveTo>
                  <a:lnTo>
                    <a:pt x="93299" y="85023"/>
                  </a:lnTo>
                  <a:cubicBezTo>
                    <a:pt x="90474" y="88128"/>
                    <a:pt x="88536" y="90276"/>
                    <a:pt x="88046" y="90860"/>
                  </a:cubicBezTo>
                  <a:lnTo>
                    <a:pt x="81718" y="96604"/>
                  </a:lnTo>
                  <a:lnTo>
                    <a:pt x="75601" y="91817"/>
                  </a:lnTo>
                  <a:lnTo>
                    <a:pt x="86108" y="80050"/>
                  </a:lnTo>
                  <a:lnTo>
                    <a:pt x="86575" y="79560"/>
                  </a:lnTo>
                  <a:close/>
                  <a:moveTo>
                    <a:pt x="96498" y="87545"/>
                  </a:moveTo>
                  <a:lnTo>
                    <a:pt x="98459" y="89109"/>
                  </a:lnTo>
                  <a:lnTo>
                    <a:pt x="91361" y="95623"/>
                  </a:lnTo>
                  <a:cubicBezTo>
                    <a:pt x="91244" y="95717"/>
                    <a:pt x="91244" y="95717"/>
                    <a:pt x="91151" y="95717"/>
                  </a:cubicBezTo>
                  <a:lnTo>
                    <a:pt x="87065" y="100877"/>
                  </a:lnTo>
                  <a:lnTo>
                    <a:pt x="84940" y="99125"/>
                  </a:lnTo>
                  <a:lnTo>
                    <a:pt x="90871" y="93779"/>
                  </a:lnTo>
                  <a:cubicBezTo>
                    <a:pt x="90964" y="93779"/>
                    <a:pt x="90964" y="93685"/>
                    <a:pt x="91058" y="93685"/>
                  </a:cubicBezTo>
                  <a:cubicBezTo>
                    <a:pt x="91151" y="93569"/>
                    <a:pt x="93206" y="91140"/>
                    <a:pt x="96498" y="87545"/>
                  </a:cubicBezTo>
                  <a:close/>
                  <a:moveTo>
                    <a:pt x="74037" y="93685"/>
                  </a:moveTo>
                  <a:lnTo>
                    <a:pt x="79874" y="98238"/>
                  </a:lnTo>
                  <a:lnTo>
                    <a:pt x="77049" y="100783"/>
                  </a:lnTo>
                  <a:lnTo>
                    <a:pt x="73056" y="104285"/>
                  </a:lnTo>
                  <a:lnTo>
                    <a:pt x="68387" y="99896"/>
                  </a:lnTo>
                  <a:lnTo>
                    <a:pt x="74037" y="93685"/>
                  </a:lnTo>
                  <a:close/>
                  <a:moveTo>
                    <a:pt x="65958" y="74516"/>
                  </a:moveTo>
                  <a:lnTo>
                    <a:pt x="67429" y="78205"/>
                  </a:lnTo>
                  <a:cubicBezTo>
                    <a:pt x="67523" y="78392"/>
                    <a:pt x="67710" y="78602"/>
                    <a:pt x="67896" y="78696"/>
                  </a:cubicBezTo>
                  <a:lnTo>
                    <a:pt x="68690" y="79279"/>
                  </a:lnTo>
                  <a:cubicBezTo>
                    <a:pt x="67710" y="80937"/>
                    <a:pt x="65095" y="84813"/>
                    <a:pt x="62550" y="88432"/>
                  </a:cubicBezTo>
                  <a:lnTo>
                    <a:pt x="47093" y="102534"/>
                  </a:lnTo>
                  <a:cubicBezTo>
                    <a:pt x="42213" y="104776"/>
                    <a:pt x="34835" y="108278"/>
                    <a:pt x="34345" y="108465"/>
                  </a:cubicBezTo>
                  <a:cubicBezTo>
                    <a:pt x="34252" y="108465"/>
                    <a:pt x="34158" y="108465"/>
                    <a:pt x="34158" y="108558"/>
                  </a:cubicBezTo>
                  <a:lnTo>
                    <a:pt x="31520" y="98051"/>
                  </a:lnTo>
                  <a:lnTo>
                    <a:pt x="31613" y="98051"/>
                  </a:lnTo>
                  <a:lnTo>
                    <a:pt x="42517" y="92891"/>
                  </a:lnTo>
                  <a:cubicBezTo>
                    <a:pt x="42704" y="92798"/>
                    <a:pt x="42914" y="92705"/>
                    <a:pt x="43007" y="92518"/>
                  </a:cubicBezTo>
                  <a:cubicBezTo>
                    <a:pt x="43007" y="92518"/>
                    <a:pt x="45249" y="89389"/>
                    <a:pt x="47373" y="86191"/>
                  </a:cubicBezTo>
                  <a:cubicBezTo>
                    <a:pt x="49521" y="82968"/>
                    <a:pt x="50689" y="81124"/>
                    <a:pt x="51272" y="80050"/>
                  </a:cubicBezTo>
                  <a:lnTo>
                    <a:pt x="57600" y="83272"/>
                  </a:lnTo>
                  <a:cubicBezTo>
                    <a:pt x="57787" y="83365"/>
                    <a:pt x="57973" y="83459"/>
                    <a:pt x="58184" y="83459"/>
                  </a:cubicBezTo>
                  <a:lnTo>
                    <a:pt x="56526" y="86377"/>
                  </a:lnTo>
                  <a:cubicBezTo>
                    <a:pt x="55849" y="86961"/>
                    <a:pt x="53420" y="89109"/>
                    <a:pt x="50969" y="91350"/>
                  </a:cubicBezTo>
                  <a:cubicBezTo>
                    <a:pt x="45039" y="96697"/>
                    <a:pt x="44945" y="96977"/>
                    <a:pt x="44852" y="97374"/>
                  </a:cubicBezTo>
                  <a:cubicBezTo>
                    <a:pt x="44758" y="97561"/>
                    <a:pt x="44758" y="97771"/>
                    <a:pt x="44852" y="97958"/>
                  </a:cubicBezTo>
                  <a:cubicBezTo>
                    <a:pt x="44852" y="98448"/>
                    <a:pt x="45249" y="98822"/>
                    <a:pt x="45622" y="98939"/>
                  </a:cubicBezTo>
                  <a:cubicBezTo>
                    <a:pt x="45742" y="98977"/>
                    <a:pt x="45861" y="98995"/>
                    <a:pt x="45978" y="98995"/>
                  </a:cubicBezTo>
                  <a:cubicBezTo>
                    <a:pt x="46433" y="98995"/>
                    <a:pt x="46852" y="98726"/>
                    <a:pt x="47093" y="98355"/>
                  </a:cubicBezTo>
                  <a:cubicBezTo>
                    <a:pt x="47770" y="97561"/>
                    <a:pt x="53304" y="92518"/>
                    <a:pt x="58277" y="88035"/>
                  </a:cubicBezTo>
                  <a:cubicBezTo>
                    <a:pt x="58370" y="88035"/>
                    <a:pt x="58464" y="87848"/>
                    <a:pt x="58557" y="87731"/>
                  </a:cubicBezTo>
                  <a:lnTo>
                    <a:pt x="65958" y="74516"/>
                  </a:lnTo>
                  <a:close/>
                  <a:moveTo>
                    <a:pt x="83073" y="100783"/>
                  </a:moveTo>
                  <a:lnTo>
                    <a:pt x="85618" y="102721"/>
                  </a:lnTo>
                  <a:lnTo>
                    <a:pt x="84240" y="104379"/>
                  </a:lnTo>
                  <a:lnTo>
                    <a:pt x="77726" y="108558"/>
                  </a:lnTo>
                  <a:lnTo>
                    <a:pt x="76068" y="106994"/>
                  </a:lnTo>
                  <a:lnTo>
                    <a:pt x="79687" y="103795"/>
                  </a:lnTo>
                  <a:lnTo>
                    <a:pt x="83073" y="100783"/>
                  </a:lnTo>
                  <a:close/>
                  <a:moveTo>
                    <a:pt x="99533" y="105733"/>
                  </a:moveTo>
                  <a:lnTo>
                    <a:pt x="100700" y="110986"/>
                  </a:lnTo>
                  <a:lnTo>
                    <a:pt x="97198" y="111570"/>
                  </a:lnTo>
                  <a:lnTo>
                    <a:pt x="95914" y="106527"/>
                  </a:lnTo>
                  <a:cubicBezTo>
                    <a:pt x="97081" y="106223"/>
                    <a:pt x="98249" y="106036"/>
                    <a:pt x="99533" y="105733"/>
                  </a:cubicBezTo>
                  <a:close/>
                  <a:moveTo>
                    <a:pt x="70628" y="80727"/>
                  </a:moveTo>
                  <a:lnTo>
                    <a:pt x="75204" y="84042"/>
                  </a:lnTo>
                  <a:lnTo>
                    <a:pt x="54284" y="107577"/>
                  </a:lnTo>
                  <a:lnTo>
                    <a:pt x="36190" y="117033"/>
                  </a:lnTo>
                  <a:lnTo>
                    <a:pt x="34625" y="110800"/>
                  </a:lnTo>
                  <a:cubicBezTo>
                    <a:pt x="34835" y="110800"/>
                    <a:pt x="35022" y="110800"/>
                    <a:pt x="35209" y="110706"/>
                  </a:cubicBezTo>
                  <a:cubicBezTo>
                    <a:pt x="35793" y="110496"/>
                    <a:pt x="46206" y="105640"/>
                    <a:pt x="48354" y="104659"/>
                  </a:cubicBezTo>
                  <a:cubicBezTo>
                    <a:pt x="48447" y="104566"/>
                    <a:pt x="48541" y="104566"/>
                    <a:pt x="48634" y="104472"/>
                  </a:cubicBezTo>
                  <a:lnTo>
                    <a:pt x="64301" y="90066"/>
                  </a:lnTo>
                  <a:cubicBezTo>
                    <a:pt x="64394" y="90066"/>
                    <a:pt x="64394" y="89973"/>
                    <a:pt x="64511" y="89880"/>
                  </a:cubicBezTo>
                  <a:cubicBezTo>
                    <a:pt x="64511" y="89880"/>
                    <a:pt x="66262" y="87451"/>
                    <a:pt x="67896" y="84930"/>
                  </a:cubicBezTo>
                  <a:cubicBezTo>
                    <a:pt x="68877" y="83459"/>
                    <a:pt x="69764" y="82291"/>
                    <a:pt x="70231" y="81427"/>
                  </a:cubicBezTo>
                  <a:cubicBezTo>
                    <a:pt x="70441" y="81124"/>
                    <a:pt x="70535" y="80937"/>
                    <a:pt x="70628" y="80727"/>
                  </a:cubicBezTo>
                  <a:close/>
                  <a:moveTo>
                    <a:pt x="17021" y="53690"/>
                  </a:moveTo>
                  <a:lnTo>
                    <a:pt x="18001" y="54951"/>
                  </a:lnTo>
                  <a:lnTo>
                    <a:pt x="24912" y="87545"/>
                  </a:lnTo>
                  <a:cubicBezTo>
                    <a:pt x="24912" y="87731"/>
                    <a:pt x="24912" y="87848"/>
                    <a:pt x="25006" y="87942"/>
                  </a:cubicBezTo>
                  <a:lnTo>
                    <a:pt x="28018" y="92611"/>
                  </a:lnTo>
                  <a:lnTo>
                    <a:pt x="28788" y="97374"/>
                  </a:lnTo>
                  <a:cubicBezTo>
                    <a:pt x="28905" y="97374"/>
                    <a:pt x="28905" y="97374"/>
                    <a:pt x="28905" y="97468"/>
                  </a:cubicBezTo>
                  <a:lnTo>
                    <a:pt x="33948" y="118201"/>
                  </a:lnTo>
                  <a:lnTo>
                    <a:pt x="33855" y="118294"/>
                  </a:lnTo>
                  <a:lnTo>
                    <a:pt x="25099" y="119742"/>
                  </a:lnTo>
                  <a:cubicBezTo>
                    <a:pt x="25006" y="119158"/>
                    <a:pt x="24912" y="118574"/>
                    <a:pt x="24702" y="117804"/>
                  </a:cubicBezTo>
                  <a:cubicBezTo>
                    <a:pt x="24235" y="114885"/>
                    <a:pt x="23652" y="110986"/>
                    <a:pt x="23255" y="108278"/>
                  </a:cubicBezTo>
                  <a:cubicBezTo>
                    <a:pt x="23161" y="107788"/>
                    <a:pt x="22764" y="107391"/>
                    <a:pt x="22367" y="107204"/>
                  </a:cubicBezTo>
                  <a:cubicBezTo>
                    <a:pt x="22181" y="106317"/>
                    <a:pt x="21901" y="105359"/>
                    <a:pt x="21690" y="104379"/>
                  </a:cubicBezTo>
                  <a:cubicBezTo>
                    <a:pt x="19753" y="95810"/>
                    <a:pt x="17815" y="87148"/>
                    <a:pt x="17698" y="87148"/>
                  </a:cubicBezTo>
                  <a:cubicBezTo>
                    <a:pt x="17698" y="86868"/>
                    <a:pt x="17511" y="86564"/>
                    <a:pt x="17231" y="86377"/>
                  </a:cubicBezTo>
                  <a:lnTo>
                    <a:pt x="6608" y="78789"/>
                  </a:lnTo>
                  <a:lnTo>
                    <a:pt x="6724" y="66251"/>
                  </a:lnTo>
                  <a:lnTo>
                    <a:pt x="13332" y="65761"/>
                  </a:lnTo>
                  <a:cubicBezTo>
                    <a:pt x="13729" y="65667"/>
                    <a:pt x="14009" y="65457"/>
                    <a:pt x="14312" y="65177"/>
                  </a:cubicBezTo>
                  <a:cubicBezTo>
                    <a:pt x="14499" y="64967"/>
                    <a:pt x="14593" y="64593"/>
                    <a:pt x="14499" y="64197"/>
                  </a:cubicBezTo>
                  <a:lnTo>
                    <a:pt x="12445" y="55161"/>
                  </a:lnTo>
                  <a:lnTo>
                    <a:pt x="17021" y="53690"/>
                  </a:lnTo>
                  <a:close/>
                  <a:moveTo>
                    <a:pt x="101284" y="113321"/>
                  </a:moveTo>
                  <a:lnTo>
                    <a:pt x="102825" y="120139"/>
                  </a:lnTo>
                  <a:lnTo>
                    <a:pt x="99323" y="120722"/>
                  </a:lnTo>
                  <a:lnTo>
                    <a:pt x="97782" y="113905"/>
                  </a:lnTo>
                  <a:lnTo>
                    <a:pt x="101284" y="113321"/>
                  </a:lnTo>
                  <a:close/>
                  <a:moveTo>
                    <a:pt x="93579" y="106994"/>
                  </a:moveTo>
                  <a:lnTo>
                    <a:pt x="96895" y="121119"/>
                  </a:lnTo>
                  <a:lnTo>
                    <a:pt x="94560" y="121493"/>
                  </a:lnTo>
                  <a:cubicBezTo>
                    <a:pt x="93299" y="116543"/>
                    <a:pt x="91641" y="110029"/>
                    <a:pt x="91058" y="107577"/>
                  </a:cubicBezTo>
                  <a:cubicBezTo>
                    <a:pt x="91641" y="107484"/>
                    <a:pt x="92529" y="107297"/>
                    <a:pt x="93579" y="106994"/>
                  </a:cubicBezTo>
                  <a:close/>
                  <a:moveTo>
                    <a:pt x="66729" y="101740"/>
                  </a:moveTo>
                  <a:lnTo>
                    <a:pt x="71212" y="105826"/>
                  </a:lnTo>
                  <a:lnTo>
                    <a:pt x="67429" y="109235"/>
                  </a:lnTo>
                  <a:cubicBezTo>
                    <a:pt x="67313" y="109329"/>
                    <a:pt x="67313" y="109329"/>
                    <a:pt x="67219" y="109445"/>
                  </a:cubicBezTo>
                  <a:lnTo>
                    <a:pt x="55545" y="121890"/>
                  </a:lnTo>
                  <a:cubicBezTo>
                    <a:pt x="54191" y="123057"/>
                    <a:pt x="52136" y="124715"/>
                    <a:pt x="49708" y="126466"/>
                  </a:cubicBezTo>
                  <a:lnTo>
                    <a:pt x="46113" y="117991"/>
                  </a:lnTo>
                  <a:lnTo>
                    <a:pt x="57296" y="112154"/>
                  </a:lnTo>
                  <a:cubicBezTo>
                    <a:pt x="57600" y="111967"/>
                    <a:pt x="57880" y="111780"/>
                    <a:pt x="58090" y="111570"/>
                  </a:cubicBezTo>
                  <a:lnTo>
                    <a:pt x="66729" y="101740"/>
                  </a:lnTo>
                  <a:close/>
                  <a:moveTo>
                    <a:pt x="74224" y="108651"/>
                  </a:moveTo>
                  <a:lnTo>
                    <a:pt x="75601" y="109912"/>
                  </a:lnTo>
                  <a:lnTo>
                    <a:pt x="74434" y="110613"/>
                  </a:lnTo>
                  <a:lnTo>
                    <a:pt x="74224" y="110800"/>
                  </a:lnTo>
                  <a:lnTo>
                    <a:pt x="60612" y="124808"/>
                  </a:lnTo>
                  <a:lnTo>
                    <a:pt x="51950" y="131719"/>
                  </a:lnTo>
                  <a:lnTo>
                    <a:pt x="51366" y="130249"/>
                  </a:lnTo>
                  <a:cubicBezTo>
                    <a:pt x="55358" y="127423"/>
                    <a:pt x="58090" y="125089"/>
                    <a:pt x="58277" y="124902"/>
                  </a:cubicBezTo>
                  <a:lnTo>
                    <a:pt x="58370" y="124808"/>
                  </a:lnTo>
                  <a:lnTo>
                    <a:pt x="70138" y="112247"/>
                  </a:lnTo>
                  <a:lnTo>
                    <a:pt x="74224" y="108651"/>
                  </a:lnTo>
                  <a:close/>
                  <a:moveTo>
                    <a:pt x="163883" y="1"/>
                  </a:moveTo>
                  <a:cubicBezTo>
                    <a:pt x="163003" y="1"/>
                    <a:pt x="162139" y="452"/>
                    <a:pt x="161592" y="1250"/>
                  </a:cubicBezTo>
                  <a:lnTo>
                    <a:pt x="142820" y="30739"/>
                  </a:lnTo>
                  <a:lnTo>
                    <a:pt x="128018" y="20816"/>
                  </a:lnTo>
                  <a:cubicBezTo>
                    <a:pt x="127829" y="20655"/>
                    <a:pt x="127586" y="20575"/>
                    <a:pt x="127340" y="20575"/>
                  </a:cubicBezTo>
                  <a:cubicBezTo>
                    <a:pt x="126977" y="20575"/>
                    <a:pt x="126606" y="20748"/>
                    <a:pt x="126383" y="21096"/>
                  </a:cubicBezTo>
                  <a:cubicBezTo>
                    <a:pt x="125986" y="21586"/>
                    <a:pt x="126080" y="22357"/>
                    <a:pt x="126570" y="22753"/>
                  </a:cubicBezTo>
                  <a:lnTo>
                    <a:pt x="129675" y="25392"/>
                  </a:lnTo>
                  <a:lnTo>
                    <a:pt x="123348" y="27913"/>
                  </a:lnTo>
                  <a:lnTo>
                    <a:pt x="113915" y="11173"/>
                  </a:lnTo>
                  <a:cubicBezTo>
                    <a:pt x="113822" y="11079"/>
                    <a:pt x="113729" y="10893"/>
                    <a:pt x="113635" y="10799"/>
                  </a:cubicBezTo>
                  <a:lnTo>
                    <a:pt x="103222" y="3491"/>
                  </a:lnTo>
                  <a:cubicBezTo>
                    <a:pt x="103029" y="3335"/>
                    <a:pt x="102793" y="3258"/>
                    <a:pt x="102553" y="3258"/>
                  </a:cubicBezTo>
                  <a:cubicBezTo>
                    <a:pt x="102183" y="3258"/>
                    <a:pt x="101805" y="3441"/>
                    <a:pt x="101564" y="3795"/>
                  </a:cubicBezTo>
                  <a:cubicBezTo>
                    <a:pt x="101378" y="3982"/>
                    <a:pt x="101284" y="4378"/>
                    <a:pt x="101378" y="4659"/>
                  </a:cubicBezTo>
                  <a:cubicBezTo>
                    <a:pt x="101378" y="4962"/>
                    <a:pt x="101564" y="5242"/>
                    <a:pt x="101868" y="5429"/>
                  </a:cubicBezTo>
                  <a:lnTo>
                    <a:pt x="111978" y="12644"/>
                  </a:lnTo>
                  <a:lnTo>
                    <a:pt x="121807" y="30061"/>
                  </a:lnTo>
                  <a:cubicBezTo>
                    <a:pt x="122018" y="30500"/>
                    <a:pt x="122453" y="30715"/>
                    <a:pt x="122904" y="30715"/>
                  </a:cubicBezTo>
                  <a:cubicBezTo>
                    <a:pt x="123053" y="30715"/>
                    <a:pt x="123203" y="30692"/>
                    <a:pt x="123348" y="30645"/>
                  </a:cubicBezTo>
                  <a:lnTo>
                    <a:pt x="132501" y="26839"/>
                  </a:lnTo>
                  <a:lnTo>
                    <a:pt x="132594" y="26839"/>
                  </a:lnTo>
                  <a:lnTo>
                    <a:pt x="140275" y="31999"/>
                  </a:lnTo>
                  <a:lnTo>
                    <a:pt x="114989" y="44654"/>
                  </a:lnTo>
                  <a:lnTo>
                    <a:pt x="95237" y="10986"/>
                  </a:lnTo>
                  <a:cubicBezTo>
                    <a:pt x="95047" y="10653"/>
                    <a:pt x="94673" y="10417"/>
                    <a:pt x="94270" y="10417"/>
                  </a:cubicBezTo>
                  <a:cubicBezTo>
                    <a:pt x="94080" y="10417"/>
                    <a:pt x="93883" y="10469"/>
                    <a:pt x="93696" y="10589"/>
                  </a:cubicBezTo>
                  <a:cubicBezTo>
                    <a:pt x="93112" y="10893"/>
                    <a:pt x="92809" y="11570"/>
                    <a:pt x="93112" y="12153"/>
                  </a:cubicBezTo>
                  <a:lnTo>
                    <a:pt x="98249" y="23150"/>
                  </a:lnTo>
                  <a:lnTo>
                    <a:pt x="74807" y="39097"/>
                  </a:lnTo>
                  <a:lnTo>
                    <a:pt x="60425" y="19438"/>
                  </a:lnTo>
                  <a:cubicBezTo>
                    <a:pt x="60137" y="19164"/>
                    <a:pt x="59786" y="19011"/>
                    <a:pt x="59426" y="19011"/>
                  </a:cubicBezTo>
                  <a:cubicBezTo>
                    <a:pt x="59173" y="19011"/>
                    <a:pt x="58915" y="19087"/>
                    <a:pt x="58674" y="19251"/>
                  </a:cubicBezTo>
                  <a:cubicBezTo>
                    <a:pt x="58090" y="19648"/>
                    <a:pt x="57973" y="20419"/>
                    <a:pt x="58370" y="20909"/>
                  </a:cubicBezTo>
                  <a:lnTo>
                    <a:pt x="72869" y="40451"/>
                  </a:lnTo>
                  <a:lnTo>
                    <a:pt x="70138" y="42319"/>
                  </a:lnTo>
                  <a:lnTo>
                    <a:pt x="65095" y="45705"/>
                  </a:lnTo>
                  <a:lnTo>
                    <a:pt x="57693" y="34614"/>
                  </a:lnTo>
                  <a:lnTo>
                    <a:pt x="50198" y="22660"/>
                  </a:lnTo>
                  <a:cubicBezTo>
                    <a:pt x="49941" y="22281"/>
                    <a:pt x="49526" y="22070"/>
                    <a:pt x="49107" y="22070"/>
                  </a:cubicBezTo>
                  <a:cubicBezTo>
                    <a:pt x="48881" y="22070"/>
                    <a:pt x="48652" y="22132"/>
                    <a:pt x="48447" y="22263"/>
                  </a:cubicBezTo>
                  <a:cubicBezTo>
                    <a:pt x="48050" y="22567"/>
                    <a:pt x="47864" y="23057"/>
                    <a:pt x="47957" y="23524"/>
                  </a:cubicBezTo>
                  <a:cubicBezTo>
                    <a:pt x="47957" y="23641"/>
                    <a:pt x="48050" y="23828"/>
                    <a:pt x="48167" y="23921"/>
                  </a:cubicBezTo>
                  <a:lnTo>
                    <a:pt x="55639" y="35992"/>
                  </a:lnTo>
                  <a:lnTo>
                    <a:pt x="60705" y="43580"/>
                  </a:lnTo>
                  <a:lnTo>
                    <a:pt x="47467" y="36576"/>
                  </a:lnTo>
                  <a:cubicBezTo>
                    <a:pt x="47306" y="36455"/>
                    <a:pt x="47138" y="36404"/>
                    <a:pt x="46971" y="36404"/>
                  </a:cubicBezTo>
                  <a:cubicBezTo>
                    <a:pt x="46846" y="36404"/>
                    <a:pt x="46722" y="36432"/>
                    <a:pt x="46603" y="36482"/>
                  </a:cubicBezTo>
                  <a:lnTo>
                    <a:pt x="11767" y="44537"/>
                  </a:lnTo>
                  <a:cubicBezTo>
                    <a:pt x="10693" y="42903"/>
                    <a:pt x="8359" y="38910"/>
                    <a:pt x="7682" y="37836"/>
                  </a:cubicBezTo>
                  <a:lnTo>
                    <a:pt x="7588" y="36856"/>
                  </a:lnTo>
                  <a:cubicBezTo>
                    <a:pt x="7401" y="35315"/>
                    <a:pt x="7308" y="32093"/>
                    <a:pt x="7191" y="29268"/>
                  </a:cubicBezTo>
                  <a:cubicBezTo>
                    <a:pt x="7191" y="28639"/>
                    <a:pt x="6688" y="28090"/>
                    <a:pt x="6148" y="28090"/>
                  </a:cubicBezTo>
                  <a:cubicBezTo>
                    <a:pt x="6107" y="28090"/>
                    <a:pt x="6065" y="28094"/>
                    <a:pt x="6024" y="28100"/>
                  </a:cubicBezTo>
                  <a:cubicBezTo>
                    <a:pt x="5347" y="28100"/>
                    <a:pt x="4763" y="28591"/>
                    <a:pt x="4763" y="29268"/>
                  </a:cubicBezTo>
                  <a:cubicBezTo>
                    <a:pt x="4856" y="33564"/>
                    <a:pt x="4973" y="35899"/>
                    <a:pt x="5160" y="37159"/>
                  </a:cubicBezTo>
                  <a:lnTo>
                    <a:pt x="5160" y="37253"/>
                  </a:lnTo>
                  <a:lnTo>
                    <a:pt x="5160" y="37346"/>
                  </a:lnTo>
                  <a:cubicBezTo>
                    <a:pt x="5160" y="37650"/>
                    <a:pt x="5253" y="37836"/>
                    <a:pt x="5253" y="38117"/>
                  </a:cubicBezTo>
                  <a:cubicBezTo>
                    <a:pt x="5253" y="38327"/>
                    <a:pt x="5347" y="38514"/>
                    <a:pt x="5347" y="38607"/>
                  </a:cubicBezTo>
                  <a:lnTo>
                    <a:pt x="8172" y="55161"/>
                  </a:lnTo>
                  <a:cubicBezTo>
                    <a:pt x="8172" y="55534"/>
                    <a:pt x="8359" y="55838"/>
                    <a:pt x="8662" y="56025"/>
                  </a:cubicBezTo>
                  <a:cubicBezTo>
                    <a:pt x="8895" y="56134"/>
                    <a:pt x="9087" y="56179"/>
                    <a:pt x="9286" y="56179"/>
                  </a:cubicBezTo>
                  <a:cubicBezTo>
                    <a:pt x="9427" y="56179"/>
                    <a:pt x="9572" y="56157"/>
                    <a:pt x="9736" y="56118"/>
                  </a:cubicBezTo>
                  <a:lnTo>
                    <a:pt x="10110" y="56025"/>
                  </a:lnTo>
                  <a:lnTo>
                    <a:pt x="11767" y="63426"/>
                  </a:lnTo>
                  <a:lnTo>
                    <a:pt x="5440" y="63916"/>
                  </a:lnTo>
                  <a:cubicBezTo>
                    <a:pt x="4763" y="63916"/>
                    <a:pt x="4273" y="64500"/>
                    <a:pt x="4273" y="65084"/>
                  </a:cubicBezTo>
                  <a:lnTo>
                    <a:pt x="4179" y="79466"/>
                  </a:lnTo>
                  <a:cubicBezTo>
                    <a:pt x="4179" y="79863"/>
                    <a:pt x="4389" y="80260"/>
                    <a:pt x="4763" y="80447"/>
                  </a:cubicBezTo>
                  <a:lnTo>
                    <a:pt x="15480" y="88128"/>
                  </a:lnTo>
                  <a:cubicBezTo>
                    <a:pt x="16834" y="93965"/>
                    <a:pt x="18492" y="101157"/>
                    <a:pt x="19939" y="107484"/>
                  </a:cubicBezTo>
                  <a:cubicBezTo>
                    <a:pt x="14593" y="108278"/>
                    <a:pt x="2522" y="110122"/>
                    <a:pt x="887" y="110706"/>
                  </a:cubicBezTo>
                  <a:cubicBezTo>
                    <a:pt x="397" y="110986"/>
                    <a:pt x="0" y="111477"/>
                    <a:pt x="93" y="112060"/>
                  </a:cubicBezTo>
                  <a:cubicBezTo>
                    <a:pt x="93" y="112154"/>
                    <a:pt x="187" y="112247"/>
                    <a:pt x="187" y="112364"/>
                  </a:cubicBezTo>
                  <a:cubicBezTo>
                    <a:pt x="427" y="112826"/>
                    <a:pt x="902" y="113098"/>
                    <a:pt x="1380" y="113098"/>
                  </a:cubicBezTo>
                  <a:cubicBezTo>
                    <a:pt x="1505" y="113098"/>
                    <a:pt x="1630" y="113080"/>
                    <a:pt x="1751" y="113041"/>
                  </a:cubicBezTo>
                  <a:cubicBezTo>
                    <a:pt x="2919" y="112551"/>
                    <a:pt x="13145" y="110986"/>
                    <a:pt x="20430" y="109912"/>
                  </a:cubicBezTo>
                  <a:cubicBezTo>
                    <a:pt x="21200" y="113134"/>
                    <a:pt x="21784" y="116053"/>
                    <a:pt x="22274" y="118294"/>
                  </a:cubicBezTo>
                  <a:cubicBezTo>
                    <a:pt x="22367" y="118971"/>
                    <a:pt x="22484" y="119648"/>
                    <a:pt x="22578" y="120139"/>
                  </a:cubicBezTo>
                  <a:lnTo>
                    <a:pt x="5160" y="123057"/>
                  </a:lnTo>
                  <a:cubicBezTo>
                    <a:pt x="3689" y="123337"/>
                    <a:pt x="2638" y="124715"/>
                    <a:pt x="2919" y="126256"/>
                  </a:cubicBezTo>
                  <a:cubicBezTo>
                    <a:pt x="3195" y="127594"/>
                    <a:pt x="4339" y="128526"/>
                    <a:pt x="5633" y="128526"/>
                  </a:cubicBezTo>
                  <a:cubicBezTo>
                    <a:pt x="5762" y="128526"/>
                    <a:pt x="5893" y="128516"/>
                    <a:pt x="6024" y="128497"/>
                  </a:cubicBezTo>
                  <a:lnTo>
                    <a:pt x="35116" y="123548"/>
                  </a:lnTo>
                  <a:cubicBezTo>
                    <a:pt x="35419" y="123548"/>
                    <a:pt x="35699" y="123454"/>
                    <a:pt x="36003" y="123337"/>
                  </a:cubicBezTo>
                  <a:lnTo>
                    <a:pt x="43871" y="119158"/>
                  </a:lnTo>
                  <a:lnTo>
                    <a:pt x="47677" y="127820"/>
                  </a:lnTo>
                  <a:cubicBezTo>
                    <a:pt x="42213" y="131509"/>
                    <a:pt x="35606" y="135128"/>
                    <a:pt x="30936" y="135128"/>
                  </a:cubicBezTo>
                  <a:cubicBezTo>
                    <a:pt x="23068" y="135012"/>
                    <a:pt x="12841" y="131813"/>
                    <a:pt x="8942" y="130645"/>
                  </a:cubicBezTo>
                  <a:cubicBezTo>
                    <a:pt x="7892" y="130342"/>
                    <a:pt x="7401" y="130155"/>
                    <a:pt x="7098" y="130062"/>
                  </a:cubicBezTo>
                  <a:cubicBezTo>
                    <a:pt x="6978" y="130041"/>
                    <a:pt x="6857" y="130031"/>
                    <a:pt x="6737" y="130031"/>
                  </a:cubicBezTo>
                  <a:cubicBezTo>
                    <a:pt x="5776" y="130031"/>
                    <a:pt x="4836" y="130672"/>
                    <a:pt x="4670" y="131626"/>
                  </a:cubicBezTo>
                  <a:cubicBezTo>
                    <a:pt x="4576" y="131906"/>
                    <a:pt x="4576" y="132210"/>
                    <a:pt x="4670" y="132397"/>
                  </a:cubicBezTo>
                  <a:cubicBezTo>
                    <a:pt x="4763" y="133167"/>
                    <a:pt x="5347" y="133844"/>
                    <a:pt x="6234" y="134054"/>
                  </a:cubicBezTo>
                  <a:cubicBezTo>
                    <a:pt x="6421" y="134148"/>
                    <a:pt x="7098" y="134334"/>
                    <a:pt x="7775" y="134545"/>
                  </a:cubicBezTo>
                  <a:cubicBezTo>
                    <a:pt x="12164" y="135899"/>
                    <a:pt x="22367" y="139004"/>
                    <a:pt x="30936" y="139214"/>
                  </a:cubicBezTo>
                  <a:cubicBezTo>
                    <a:pt x="35419" y="139214"/>
                    <a:pt x="41443" y="136763"/>
                    <a:pt x="48751" y="132000"/>
                  </a:cubicBezTo>
                  <a:cubicBezTo>
                    <a:pt x="48938" y="131906"/>
                    <a:pt x="49124" y="131813"/>
                    <a:pt x="49335" y="131719"/>
                  </a:cubicBezTo>
                  <a:lnTo>
                    <a:pt x="50385" y="134148"/>
                  </a:lnTo>
                  <a:cubicBezTo>
                    <a:pt x="50502" y="134545"/>
                    <a:pt x="50782" y="134825"/>
                    <a:pt x="51179" y="134825"/>
                  </a:cubicBezTo>
                  <a:cubicBezTo>
                    <a:pt x="51316" y="134859"/>
                    <a:pt x="51456" y="134881"/>
                    <a:pt x="51593" y="134881"/>
                  </a:cubicBezTo>
                  <a:cubicBezTo>
                    <a:pt x="51831" y="134881"/>
                    <a:pt x="52061" y="134816"/>
                    <a:pt x="52253" y="134638"/>
                  </a:cubicBezTo>
                  <a:lnTo>
                    <a:pt x="62176" y="126653"/>
                  </a:lnTo>
                  <a:cubicBezTo>
                    <a:pt x="62269" y="126560"/>
                    <a:pt x="62269" y="126560"/>
                    <a:pt x="62363" y="126560"/>
                  </a:cubicBezTo>
                  <a:lnTo>
                    <a:pt x="75881" y="112644"/>
                  </a:lnTo>
                  <a:lnTo>
                    <a:pt x="76862" y="111967"/>
                  </a:lnTo>
                  <a:cubicBezTo>
                    <a:pt x="77236" y="113531"/>
                    <a:pt x="77936" y="115866"/>
                    <a:pt x="78613" y="118201"/>
                  </a:cubicBezTo>
                  <a:cubicBezTo>
                    <a:pt x="80948" y="126256"/>
                    <a:pt x="81135" y="126746"/>
                    <a:pt x="81321" y="126956"/>
                  </a:cubicBezTo>
                  <a:cubicBezTo>
                    <a:pt x="81575" y="127330"/>
                    <a:pt x="81982" y="127540"/>
                    <a:pt x="82394" y="127540"/>
                  </a:cubicBezTo>
                  <a:cubicBezTo>
                    <a:pt x="82627" y="127540"/>
                    <a:pt x="82862" y="127473"/>
                    <a:pt x="83073" y="127330"/>
                  </a:cubicBezTo>
                  <a:cubicBezTo>
                    <a:pt x="83563" y="126956"/>
                    <a:pt x="83773" y="126256"/>
                    <a:pt x="83470" y="125672"/>
                  </a:cubicBezTo>
                  <a:cubicBezTo>
                    <a:pt x="82979" y="124808"/>
                    <a:pt x="80948" y="117500"/>
                    <a:pt x="78987" y="110613"/>
                  </a:cubicBezTo>
                  <a:lnTo>
                    <a:pt x="85711" y="106317"/>
                  </a:lnTo>
                  <a:cubicBezTo>
                    <a:pt x="85804" y="106223"/>
                    <a:pt x="85898" y="106223"/>
                    <a:pt x="85991" y="106036"/>
                  </a:cubicBezTo>
                  <a:lnTo>
                    <a:pt x="92996" y="97374"/>
                  </a:lnTo>
                  <a:lnTo>
                    <a:pt x="100397" y="90650"/>
                  </a:lnTo>
                  <a:lnTo>
                    <a:pt x="103409" y="93195"/>
                  </a:lnTo>
                  <a:lnTo>
                    <a:pt x="104973" y="102137"/>
                  </a:lnTo>
                  <a:cubicBezTo>
                    <a:pt x="104086" y="102324"/>
                    <a:pt x="102825" y="102534"/>
                    <a:pt x="101471" y="102814"/>
                  </a:cubicBezTo>
                  <a:lnTo>
                    <a:pt x="100000" y="96487"/>
                  </a:lnTo>
                  <a:cubicBezTo>
                    <a:pt x="99921" y="95992"/>
                    <a:pt x="99422" y="95581"/>
                    <a:pt x="98860" y="95581"/>
                  </a:cubicBezTo>
                  <a:cubicBezTo>
                    <a:pt x="98759" y="95581"/>
                    <a:pt x="98656" y="95595"/>
                    <a:pt x="98552" y="95623"/>
                  </a:cubicBezTo>
                  <a:cubicBezTo>
                    <a:pt x="97875" y="95717"/>
                    <a:pt x="97478" y="96394"/>
                    <a:pt x="97665" y="97071"/>
                  </a:cubicBezTo>
                  <a:lnTo>
                    <a:pt x="99043" y="103305"/>
                  </a:lnTo>
                  <a:cubicBezTo>
                    <a:pt x="98552" y="103398"/>
                    <a:pt x="98155" y="103492"/>
                    <a:pt x="97665" y="103608"/>
                  </a:cubicBezTo>
                  <a:cubicBezTo>
                    <a:pt x="95237" y="104075"/>
                    <a:pt x="93299" y="104566"/>
                    <a:pt x="91945" y="104869"/>
                  </a:cubicBezTo>
                  <a:cubicBezTo>
                    <a:pt x="91058" y="105056"/>
                    <a:pt x="90381" y="105243"/>
                    <a:pt x="89984" y="105453"/>
                  </a:cubicBezTo>
                  <a:cubicBezTo>
                    <a:pt x="89400" y="105546"/>
                    <a:pt x="88233" y="105943"/>
                    <a:pt x="88443" y="107110"/>
                  </a:cubicBezTo>
                  <a:cubicBezTo>
                    <a:pt x="88536" y="107694"/>
                    <a:pt x="91548" y="119555"/>
                    <a:pt x="92529" y="123244"/>
                  </a:cubicBezTo>
                  <a:cubicBezTo>
                    <a:pt x="92613" y="123770"/>
                    <a:pt x="93096" y="124145"/>
                    <a:pt x="93686" y="124145"/>
                  </a:cubicBezTo>
                  <a:cubicBezTo>
                    <a:pt x="93751" y="124145"/>
                    <a:pt x="93816" y="124141"/>
                    <a:pt x="93883" y="124131"/>
                  </a:cubicBezTo>
                  <a:lnTo>
                    <a:pt x="104483" y="122380"/>
                  </a:lnTo>
                  <a:cubicBezTo>
                    <a:pt x="104786" y="122287"/>
                    <a:pt x="105067" y="122077"/>
                    <a:pt x="105253" y="121797"/>
                  </a:cubicBezTo>
                  <a:cubicBezTo>
                    <a:pt x="105463" y="121493"/>
                    <a:pt x="105557" y="121213"/>
                    <a:pt x="105463" y="120816"/>
                  </a:cubicBezTo>
                  <a:lnTo>
                    <a:pt x="101961" y="105243"/>
                  </a:lnTo>
                  <a:cubicBezTo>
                    <a:pt x="103502" y="104962"/>
                    <a:pt x="105067" y="104659"/>
                    <a:pt x="106631" y="104285"/>
                  </a:cubicBezTo>
                  <a:cubicBezTo>
                    <a:pt x="107215" y="104192"/>
                    <a:pt x="107705" y="103608"/>
                    <a:pt x="107588" y="102908"/>
                  </a:cubicBezTo>
                  <a:lnTo>
                    <a:pt x="105744" y="92308"/>
                  </a:lnTo>
                  <a:cubicBezTo>
                    <a:pt x="105744" y="92028"/>
                    <a:pt x="105557" y="91724"/>
                    <a:pt x="105370" y="91537"/>
                  </a:cubicBezTo>
                  <a:lnTo>
                    <a:pt x="102241" y="89016"/>
                  </a:lnTo>
                  <a:lnTo>
                    <a:pt x="106141" y="85397"/>
                  </a:lnTo>
                  <a:lnTo>
                    <a:pt x="110040" y="98939"/>
                  </a:lnTo>
                  <a:cubicBezTo>
                    <a:pt x="111791" y="106410"/>
                    <a:pt x="116344" y="126069"/>
                    <a:pt x="116647" y="127237"/>
                  </a:cubicBezTo>
                  <a:cubicBezTo>
                    <a:pt x="116732" y="127848"/>
                    <a:pt x="117215" y="128231"/>
                    <a:pt x="117807" y="128231"/>
                  </a:cubicBezTo>
                  <a:cubicBezTo>
                    <a:pt x="117871" y="128231"/>
                    <a:pt x="117936" y="128226"/>
                    <a:pt x="118001" y="128217"/>
                  </a:cubicBezTo>
                  <a:cubicBezTo>
                    <a:pt x="118678" y="128124"/>
                    <a:pt x="119075" y="127423"/>
                    <a:pt x="118982" y="126840"/>
                  </a:cubicBezTo>
                  <a:cubicBezTo>
                    <a:pt x="118795" y="125299"/>
                    <a:pt x="112748" y="99406"/>
                    <a:pt x="112468" y="98355"/>
                  </a:cubicBezTo>
                  <a:lnTo>
                    <a:pt x="112468" y="98238"/>
                  </a:lnTo>
                  <a:lnTo>
                    <a:pt x="108289" y="83949"/>
                  </a:lnTo>
                  <a:lnTo>
                    <a:pt x="122297" y="79279"/>
                  </a:lnTo>
                  <a:lnTo>
                    <a:pt x="127551" y="78883"/>
                  </a:lnTo>
                  <a:lnTo>
                    <a:pt x="129395" y="89880"/>
                  </a:lnTo>
                  <a:lnTo>
                    <a:pt x="125309" y="90860"/>
                  </a:lnTo>
                  <a:cubicBezTo>
                    <a:pt x="124726" y="91047"/>
                    <a:pt x="124329" y="91631"/>
                    <a:pt x="124422" y="92214"/>
                  </a:cubicBezTo>
                  <a:lnTo>
                    <a:pt x="125403" y="97958"/>
                  </a:lnTo>
                  <a:lnTo>
                    <a:pt x="117138" y="99219"/>
                  </a:lnTo>
                  <a:cubicBezTo>
                    <a:pt x="116834" y="99312"/>
                    <a:pt x="116554" y="99522"/>
                    <a:pt x="116344" y="99803"/>
                  </a:cubicBezTo>
                  <a:cubicBezTo>
                    <a:pt x="116157" y="99989"/>
                    <a:pt x="116063" y="100386"/>
                    <a:pt x="116157" y="100690"/>
                  </a:cubicBezTo>
                  <a:lnTo>
                    <a:pt x="116157" y="100783"/>
                  </a:lnTo>
                  <a:lnTo>
                    <a:pt x="120336" y="118481"/>
                  </a:lnTo>
                  <a:cubicBezTo>
                    <a:pt x="120526" y="119092"/>
                    <a:pt x="121096" y="119475"/>
                    <a:pt x="121703" y="119475"/>
                  </a:cubicBezTo>
                  <a:cubicBezTo>
                    <a:pt x="121769" y="119475"/>
                    <a:pt x="121835" y="119471"/>
                    <a:pt x="121901" y="119462"/>
                  </a:cubicBezTo>
                  <a:cubicBezTo>
                    <a:pt x="122484" y="119252"/>
                    <a:pt x="122975" y="118574"/>
                    <a:pt x="122764" y="117991"/>
                  </a:cubicBezTo>
                  <a:lnTo>
                    <a:pt x="118889" y="101460"/>
                  </a:lnTo>
                  <a:lnTo>
                    <a:pt x="126967" y="100199"/>
                  </a:lnTo>
                  <a:cubicBezTo>
                    <a:pt x="127247" y="100199"/>
                    <a:pt x="127551" y="99989"/>
                    <a:pt x="127738" y="99709"/>
                  </a:cubicBezTo>
                  <a:cubicBezTo>
                    <a:pt x="127924" y="99522"/>
                    <a:pt x="128018" y="99125"/>
                    <a:pt x="128018" y="98822"/>
                  </a:cubicBezTo>
                  <a:lnTo>
                    <a:pt x="127060" y="92985"/>
                  </a:lnTo>
                  <a:lnTo>
                    <a:pt x="129769" y="92308"/>
                  </a:lnTo>
                  <a:cubicBezTo>
                    <a:pt x="129886" y="92401"/>
                    <a:pt x="129886" y="92518"/>
                    <a:pt x="129979" y="92611"/>
                  </a:cubicBezTo>
                  <a:lnTo>
                    <a:pt x="138828" y="106130"/>
                  </a:lnTo>
                  <a:cubicBezTo>
                    <a:pt x="139108" y="110122"/>
                    <a:pt x="139505" y="115959"/>
                    <a:pt x="139412" y="116917"/>
                  </a:cubicBezTo>
                  <a:cubicBezTo>
                    <a:pt x="139412" y="117617"/>
                    <a:pt x="139995" y="118201"/>
                    <a:pt x="140672" y="118201"/>
                  </a:cubicBezTo>
                  <a:cubicBezTo>
                    <a:pt x="141350" y="118201"/>
                    <a:pt x="141840" y="117711"/>
                    <a:pt x="141933" y="117033"/>
                  </a:cubicBezTo>
                  <a:cubicBezTo>
                    <a:pt x="141933" y="115563"/>
                    <a:pt x="141350" y="106714"/>
                    <a:pt x="141256" y="105640"/>
                  </a:cubicBezTo>
                  <a:cubicBezTo>
                    <a:pt x="141256" y="105453"/>
                    <a:pt x="141163" y="105243"/>
                    <a:pt x="141069" y="105056"/>
                  </a:cubicBezTo>
                  <a:lnTo>
                    <a:pt x="132220" y="91631"/>
                  </a:lnTo>
                  <a:lnTo>
                    <a:pt x="136493" y="90650"/>
                  </a:lnTo>
                  <a:cubicBezTo>
                    <a:pt x="136890" y="90557"/>
                    <a:pt x="137077" y="90370"/>
                    <a:pt x="137264" y="90066"/>
                  </a:cubicBezTo>
                  <a:cubicBezTo>
                    <a:pt x="137474" y="89693"/>
                    <a:pt x="137474" y="89389"/>
                    <a:pt x="137357" y="89016"/>
                  </a:cubicBezTo>
                  <a:lnTo>
                    <a:pt x="135606" y="84042"/>
                  </a:lnTo>
                  <a:lnTo>
                    <a:pt x="144945" y="82478"/>
                  </a:lnTo>
                  <a:cubicBezTo>
                    <a:pt x="145832" y="86191"/>
                    <a:pt x="147490" y="93288"/>
                    <a:pt x="147677" y="94269"/>
                  </a:cubicBezTo>
                  <a:cubicBezTo>
                    <a:pt x="147761" y="94879"/>
                    <a:pt x="148243" y="95337"/>
                    <a:pt x="148832" y="95337"/>
                  </a:cubicBezTo>
                  <a:cubicBezTo>
                    <a:pt x="148897" y="95337"/>
                    <a:pt x="148964" y="95331"/>
                    <a:pt x="149031" y="95320"/>
                  </a:cubicBezTo>
                  <a:cubicBezTo>
                    <a:pt x="149731" y="95133"/>
                    <a:pt x="150198" y="94549"/>
                    <a:pt x="150012" y="93872"/>
                  </a:cubicBezTo>
                  <a:cubicBezTo>
                    <a:pt x="149825" y="92518"/>
                    <a:pt x="147187" y="81217"/>
                    <a:pt x="147000" y="80844"/>
                  </a:cubicBezTo>
                  <a:cubicBezTo>
                    <a:pt x="146916" y="80214"/>
                    <a:pt x="146436" y="79849"/>
                    <a:pt x="145849" y="79849"/>
                  </a:cubicBezTo>
                  <a:cubicBezTo>
                    <a:pt x="145782" y="79849"/>
                    <a:pt x="145714" y="79854"/>
                    <a:pt x="145646" y="79863"/>
                  </a:cubicBezTo>
                  <a:lnTo>
                    <a:pt x="133855" y="81801"/>
                  </a:lnTo>
                  <a:cubicBezTo>
                    <a:pt x="133481" y="81894"/>
                    <a:pt x="133178" y="82105"/>
                    <a:pt x="132991" y="82385"/>
                  </a:cubicBezTo>
                  <a:cubicBezTo>
                    <a:pt x="132804" y="82688"/>
                    <a:pt x="132804" y="83062"/>
                    <a:pt x="132897" y="83459"/>
                  </a:cubicBezTo>
                  <a:lnTo>
                    <a:pt x="134649" y="88619"/>
                  </a:lnTo>
                  <a:lnTo>
                    <a:pt x="131730" y="89296"/>
                  </a:lnTo>
                  <a:lnTo>
                    <a:pt x="129769" y="77435"/>
                  </a:lnTo>
                  <a:cubicBezTo>
                    <a:pt x="129675" y="76758"/>
                    <a:pt x="129092" y="76361"/>
                    <a:pt x="128508" y="76361"/>
                  </a:cubicBezTo>
                  <a:lnTo>
                    <a:pt x="121994" y="76851"/>
                  </a:lnTo>
                  <a:lnTo>
                    <a:pt x="121597" y="76851"/>
                  </a:lnTo>
                  <a:lnTo>
                    <a:pt x="110717" y="80540"/>
                  </a:lnTo>
                  <a:lnTo>
                    <a:pt x="124912" y="64383"/>
                  </a:lnTo>
                  <a:lnTo>
                    <a:pt x="131520" y="63333"/>
                  </a:lnTo>
                  <a:lnTo>
                    <a:pt x="138735" y="75380"/>
                  </a:lnTo>
                  <a:lnTo>
                    <a:pt x="134929" y="77342"/>
                  </a:lnTo>
                  <a:cubicBezTo>
                    <a:pt x="134345" y="77622"/>
                    <a:pt x="134065" y="78299"/>
                    <a:pt x="134345" y="78976"/>
                  </a:cubicBezTo>
                  <a:cubicBezTo>
                    <a:pt x="134555" y="79380"/>
                    <a:pt x="134988" y="79605"/>
                    <a:pt x="135429" y="79605"/>
                  </a:cubicBezTo>
                  <a:cubicBezTo>
                    <a:pt x="135625" y="79605"/>
                    <a:pt x="135823" y="79560"/>
                    <a:pt x="136003" y="79466"/>
                  </a:cubicBezTo>
                  <a:lnTo>
                    <a:pt x="140976" y="77038"/>
                  </a:lnTo>
                  <a:cubicBezTo>
                    <a:pt x="141256" y="76851"/>
                    <a:pt x="141560" y="76548"/>
                    <a:pt x="141653" y="76268"/>
                  </a:cubicBezTo>
                  <a:cubicBezTo>
                    <a:pt x="141746" y="75964"/>
                    <a:pt x="141653" y="75590"/>
                    <a:pt x="141443" y="75287"/>
                  </a:cubicBezTo>
                  <a:lnTo>
                    <a:pt x="133271" y="61371"/>
                  </a:lnTo>
                  <a:lnTo>
                    <a:pt x="139598" y="56328"/>
                  </a:lnTo>
                  <a:cubicBezTo>
                    <a:pt x="142424" y="59714"/>
                    <a:pt x="145249" y="63216"/>
                    <a:pt x="145739" y="64010"/>
                  </a:cubicBezTo>
                  <a:cubicBezTo>
                    <a:pt x="145832" y="64383"/>
                    <a:pt x="146113" y="65667"/>
                    <a:pt x="146813" y="68960"/>
                  </a:cubicBezTo>
                  <a:cubicBezTo>
                    <a:pt x="149148" y="79957"/>
                    <a:pt x="156432" y="113415"/>
                    <a:pt x="156526" y="115959"/>
                  </a:cubicBezTo>
                  <a:cubicBezTo>
                    <a:pt x="156526" y="116637"/>
                    <a:pt x="157109" y="117127"/>
                    <a:pt x="157787" y="117127"/>
                  </a:cubicBezTo>
                  <a:cubicBezTo>
                    <a:pt x="158487" y="117127"/>
                    <a:pt x="158954" y="116543"/>
                    <a:pt x="158954" y="115866"/>
                  </a:cubicBezTo>
                  <a:cubicBezTo>
                    <a:pt x="158861" y="114395"/>
                    <a:pt x="157016" y="105056"/>
                    <a:pt x="154494" y="93288"/>
                  </a:cubicBezTo>
                  <a:cubicBezTo>
                    <a:pt x="157506" y="92308"/>
                    <a:pt x="167032" y="89599"/>
                    <a:pt x="173757" y="87731"/>
                  </a:cubicBezTo>
                  <a:lnTo>
                    <a:pt x="176955" y="99616"/>
                  </a:lnTo>
                  <a:cubicBezTo>
                    <a:pt x="177049" y="99896"/>
                    <a:pt x="177259" y="100199"/>
                    <a:pt x="177632" y="100386"/>
                  </a:cubicBezTo>
                  <a:cubicBezTo>
                    <a:pt x="177784" y="100433"/>
                    <a:pt x="177959" y="100456"/>
                    <a:pt x="178132" y="100456"/>
                  </a:cubicBezTo>
                  <a:cubicBezTo>
                    <a:pt x="178304" y="100456"/>
                    <a:pt x="178473" y="100433"/>
                    <a:pt x="178613" y="100386"/>
                  </a:cubicBezTo>
                  <a:lnTo>
                    <a:pt x="191361" y="94946"/>
                  </a:lnTo>
                  <a:cubicBezTo>
                    <a:pt x="191945" y="94643"/>
                    <a:pt x="192225" y="93965"/>
                    <a:pt x="192038" y="93288"/>
                  </a:cubicBezTo>
                  <a:cubicBezTo>
                    <a:pt x="191834" y="92862"/>
                    <a:pt x="191355" y="92585"/>
                    <a:pt x="190884" y="92585"/>
                  </a:cubicBezTo>
                  <a:cubicBezTo>
                    <a:pt x="190711" y="92585"/>
                    <a:pt x="190538" y="92623"/>
                    <a:pt x="190381" y="92705"/>
                  </a:cubicBezTo>
                  <a:lnTo>
                    <a:pt x="178917" y="97561"/>
                  </a:lnTo>
                  <a:lnTo>
                    <a:pt x="175788" y="85887"/>
                  </a:lnTo>
                  <a:cubicBezTo>
                    <a:pt x="175695" y="85607"/>
                    <a:pt x="175414" y="85303"/>
                    <a:pt x="175204" y="85117"/>
                  </a:cubicBezTo>
                  <a:cubicBezTo>
                    <a:pt x="175006" y="85050"/>
                    <a:pt x="174750" y="84984"/>
                    <a:pt x="174517" y="84984"/>
                  </a:cubicBezTo>
                  <a:cubicBezTo>
                    <a:pt x="174421" y="84984"/>
                    <a:pt x="174329" y="84996"/>
                    <a:pt x="174247" y="85023"/>
                  </a:cubicBezTo>
                  <a:cubicBezTo>
                    <a:pt x="169087" y="86471"/>
                    <a:pt x="158090" y="89599"/>
                    <a:pt x="154004" y="90954"/>
                  </a:cubicBezTo>
                  <a:cubicBezTo>
                    <a:pt x="152533" y="83762"/>
                    <a:pt x="150782" y="75871"/>
                    <a:pt x="149241" y="68376"/>
                  </a:cubicBezTo>
                  <a:cubicBezTo>
                    <a:pt x="148657" y="65667"/>
                    <a:pt x="148167" y="63613"/>
                    <a:pt x="148167" y="63426"/>
                  </a:cubicBezTo>
                  <a:cubicBezTo>
                    <a:pt x="148074" y="63123"/>
                    <a:pt x="148074" y="62842"/>
                    <a:pt x="145832" y="60111"/>
                  </a:cubicBezTo>
                  <a:lnTo>
                    <a:pt x="147677" y="58546"/>
                  </a:lnTo>
                  <a:cubicBezTo>
                    <a:pt x="149031" y="60694"/>
                    <a:pt x="150409" y="62842"/>
                    <a:pt x="151483" y="64687"/>
                  </a:cubicBezTo>
                  <a:cubicBezTo>
                    <a:pt x="153420" y="67886"/>
                    <a:pt x="154098" y="69053"/>
                    <a:pt x="154775" y="69637"/>
                  </a:cubicBezTo>
                  <a:cubicBezTo>
                    <a:pt x="155172" y="69940"/>
                    <a:pt x="155755" y="70430"/>
                    <a:pt x="166355" y="73839"/>
                  </a:cubicBezTo>
                  <a:cubicBezTo>
                    <a:pt x="172006" y="75590"/>
                    <a:pt x="178520" y="77622"/>
                    <a:pt x="183096" y="79093"/>
                  </a:cubicBezTo>
                  <a:cubicBezTo>
                    <a:pt x="184173" y="79406"/>
                    <a:pt x="185273" y="79564"/>
                    <a:pt x="186401" y="79564"/>
                  </a:cubicBezTo>
                  <a:cubicBezTo>
                    <a:pt x="188722" y="79564"/>
                    <a:pt x="191166" y="78895"/>
                    <a:pt x="193789" y="77528"/>
                  </a:cubicBezTo>
                  <a:cubicBezTo>
                    <a:pt x="196801" y="75871"/>
                    <a:pt x="199626" y="73442"/>
                    <a:pt x="202055" y="71294"/>
                  </a:cubicBezTo>
                  <a:cubicBezTo>
                    <a:pt x="203806" y="69847"/>
                    <a:pt x="205370" y="68469"/>
                    <a:pt x="206724" y="67699"/>
                  </a:cubicBezTo>
                  <a:cubicBezTo>
                    <a:pt x="207711" y="67125"/>
                    <a:pt x="208783" y="66907"/>
                    <a:pt x="209860" y="66907"/>
                  </a:cubicBezTo>
                  <a:cubicBezTo>
                    <a:pt x="212071" y="66907"/>
                    <a:pt x="214307" y="67826"/>
                    <a:pt x="215877" y="68469"/>
                  </a:cubicBezTo>
                  <a:cubicBezTo>
                    <a:pt x="216984" y="68900"/>
                    <a:pt x="217713" y="69187"/>
                    <a:pt x="218476" y="69187"/>
                  </a:cubicBezTo>
                  <a:cubicBezTo>
                    <a:pt x="218581" y="69187"/>
                    <a:pt x="218687" y="69181"/>
                    <a:pt x="218795" y="69170"/>
                  </a:cubicBezTo>
                  <a:cubicBezTo>
                    <a:pt x="219869" y="68960"/>
                    <a:pt x="220640" y="67886"/>
                    <a:pt x="220453" y="66835"/>
                  </a:cubicBezTo>
                  <a:cubicBezTo>
                    <a:pt x="220243" y="65854"/>
                    <a:pt x="219472" y="65177"/>
                    <a:pt x="218492" y="65084"/>
                  </a:cubicBezTo>
                  <a:cubicBezTo>
                    <a:pt x="218211" y="64967"/>
                    <a:pt x="217815" y="64874"/>
                    <a:pt x="217441" y="64687"/>
                  </a:cubicBezTo>
                  <a:cubicBezTo>
                    <a:pt x="215746" y="63997"/>
                    <a:pt x="212932" y="62824"/>
                    <a:pt x="209848" y="62824"/>
                  </a:cubicBezTo>
                  <a:cubicBezTo>
                    <a:pt x="208133" y="62824"/>
                    <a:pt x="206335" y="63187"/>
                    <a:pt x="204600" y="64197"/>
                  </a:cubicBezTo>
                  <a:cubicBezTo>
                    <a:pt x="203035" y="65177"/>
                    <a:pt x="201284" y="66625"/>
                    <a:pt x="199440" y="68189"/>
                  </a:cubicBezTo>
                  <a:cubicBezTo>
                    <a:pt x="195454" y="71677"/>
                    <a:pt x="191042" y="75454"/>
                    <a:pt x="186569" y="75454"/>
                  </a:cubicBezTo>
                  <a:cubicBezTo>
                    <a:pt x="185801" y="75454"/>
                    <a:pt x="185032" y="75343"/>
                    <a:pt x="184263" y="75100"/>
                  </a:cubicBezTo>
                  <a:cubicBezTo>
                    <a:pt x="166659" y="69753"/>
                    <a:pt x="158861" y="67115"/>
                    <a:pt x="157413" y="66438"/>
                  </a:cubicBezTo>
                  <a:cubicBezTo>
                    <a:pt x="156923" y="65854"/>
                    <a:pt x="155849" y="64103"/>
                    <a:pt x="154985" y="62539"/>
                  </a:cubicBezTo>
                  <a:cubicBezTo>
                    <a:pt x="153701" y="60601"/>
                    <a:pt x="152253" y="58173"/>
                    <a:pt x="150782" y="55838"/>
                  </a:cubicBezTo>
                  <a:lnTo>
                    <a:pt x="152160" y="54670"/>
                  </a:lnTo>
                  <a:cubicBezTo>
                    <a:pt x="155078" y="58266"/>
                    <a:pt x="157320" y="60881"/>
                    <a:pt x="157693" y="61371"/>
                  </a:cubicBezTo>
                  <a:cubicBezTo>
                    <a:pt x="157903" y="61862"/>
                    <a:pt x="158370" y="62749"/>
                    <a:pt x="164791" y="65761"/>
                  </a:cubicBezTo>
                  <a:cubicBezTo>
                    <a:pt x="168410" y="67419"/>
                    <a:pt x="172379" y="69053"/>
                    <a:pt x="174831" y="69847"/>
                  </a:cubicBezTo>
                  <a:cubicBezTo>
                    <a:pt x="176528" y="70425"/>
                    <a:pt x="179174" y="70622"/>
                    <a:pt x="181977" y="70622"/>
                  </a:cubicBezTo>
                  <a:cubicBezTo>
                    <a:pt x="187656" y="70622"/>
                    <a:pt x="193982" y="69816"/>
                    <a:pt x="194373" y="69753"/>
                  </a:cubicBezTo>
                  <a:cubicBezTo>
                    <a:pt x="194677" y="69753"/>
                    <a:pt x="194957" y="69637"/>
                    <a:pt x="195144" y="69356"/>
                  </a:cubicBezTo>
                  <a:cubicBezTo>
                    <a:pt x="197969" y="66251"/>
                    <a:pt x="201284" y="62842"/>
                    <a:pt x="201774" y="62445"/>
                  </a:cubicBezTo>
                  <a:cubicBezTo>
                    <a:pt x="202358" y="62048"/>
                    <a:pt x="202452" y="61278"/>
                    <a:pt x="202055" y="60788"/>
                  </a:cubicBezTo>
                  <a:cubicBezTo>
                    <a:pt x="201832" y="60440"/>
                    <a:pt x="201461" y="60267"/>
                    <a:pt x="201074" y="60267"/>
                  </a:cubicBezTo>
                  <a:cubicBezTo>
                    <a:pt x="200810" y="60267"/>
                    <a:pt x="200540" y="60347"/>
                    <a:pt x="200303" y="60508"/>
                  </a:cubicBezTo>
                  <a:cubicBezTo>
                    <a:pt x="199626" y="60998"/>
                    <a:pt x="195354" y="65551"/>
                    <a:pt x="193603" y="67419"/>
                  </a:cubicBezTo>
                  <a:cubicBezTo>
                    <a:pt x="191068" y="67708"/>
                    <a:pt x="186170" y="68160"/>
                    <a:pt x="181936" y="68160"/>
                  </a:cubicBezTo>
                  <a:cubicBezTo>
                    <a:pt x="179344" y="68160"/>
                    <a:pt x="177002" y="67991"/>
                    <a:pt x="175601" y="67512"/>
                  </a:cubicBezTo>
                  <a:cubicBezTo>
                    <a:pt x="173850" y="66928"/>
                    <a:pt x="171118" y="65854"/>
                    <a:pt x="168410" y="64687"/>
                  </a:cubicBezTo>
                  <a:lnTo>
                    <a:pt x="172496" y="58453"/>
                  </a:lnTo>
                  <a:cubicBezTo>
                    <a:pt x="181929" y="59340"/>
                    <a:pt x="182886" y="59433"/>
                    <a:pt x="183096" y="59433"/>
                  </a:cubicBezTo>
                  <a:cubicBezTo>
                    <a:pt x="183470" y="59340"/>
                    <a:pt x="187555" y="59130"/>
                    <a:pt x="192225" y="58850"/>
                  </a:cubicBezTo>
                  <a:cubicBezTo>
                    <a:pt x="192377" y="58896"/>
                    <a:pt x="192499" y="58920"/>
                    <a:pt x="192610" y="58920"/>
                  </a:cubicBezTo>
                  <a:cubicBezTo>
                    <a:pt x="192721" y="58920"/>
                    <a:pt x="192820" y="58896"/>
                    <a:pt x="192925" y="58850"/>
                  </a:cubicBezTo>
                  <a:cubicBezTo>
                    <a:pt x="195540" y="58663"/>
                    <a:pt x="198179" y="58546"/>
                    <a:pt x="200397" y="58453"/>
                  </a:cubicBezTo>
                  <a:cubicBezTo>
                    <a:pt x="200794" y="58359"/>
                    <a:pt x="201097" y="58173"/>
                    <a:pt x="201378" y="57869"/>
                  </a:cubicBezTo>
                  <a:cubicBezTo>
                    <a:pt x="201564" y="57589"/>
                    <a:pt x="201564" y="57192"/>
                    <a:pt x="201471" y="56795"/>
                  </a:cubicBezTo>
                  <a:lnTo>
                    <a:pt x="196311" y="40848"/>
                  </a:lnTo>
                  <a:cubicBezTo>
                    <a:pt x="196311" y="40662"/>
                    <a:pt x="196124" y="40451"/>
                    <a:pt x="196031" y="40358"/>
                  </a:cubicBezTo>
                  <a:lnTo>
                    <a:pt x="192132" y="36669"/>
                  </a:lnTo>
                  <a:cubicBezTo>
                    <a:pt x="190474" y="35198"/>
                    <a:pt x="189423" y="34241"/>
                    <a:pt x="188723" y="33657"/>
                  </a:cubicBezTo>
                  <a:lnTo>
                    <a:pt x="195540" y="23244"/>
                  </a:lnTo>
                  <a:cubicBezTo>
                    <a:pt x="195727" y="22940"/>
                    <a:pt x="195844" y="22660"/>
                    <a:pt x="195727" y="22357"/>
                  </a:cubicBezTo>
                  <a:lnTo>
                    <a:pt x="194957" y="17500"/>
                  </a:lnTo>
                  <a:cubicBezTo>
                    <a:pt x="194863" y="17220"/>
                    <a:pt x="194677" y="16823"/>
                    <a:pt x="194280" y="16636"/>
                  </a:cubicBezTo>
                  <a:lnTo>
                    <a:pt x="166355" y="1343"/>
                  </a:lnTo>
                  <a:cubicBezTo>
                    <a:pt x="166355" y="1343"/>
                    <a:pt x="166262" y="1250"/>
                    <a:pt x="166169" y="1250"/>
                  </a:cubicBezTo>
                  <a:cubicBezTo>
                    <a:pt x="165958" y="970"/>
                    <a:pt x="165678" y="666"/>
                    <a:pt x="165375" y="479"/>
                  </a:cubicBezTo>
                  <a:cubicBezTo>
                    <a:pt x="164911" y="153"/>
                    <a:pt x="164394" y="1"/>
                    <a:pt x="1638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5"/>
            <p:cNvSpPr/>
            <p:nvPr/>
          </p:nvSpPr>
          <p:spPr>
            <a:xfrm>
              <a:off x="4900325" y="975325"/>
              <a:ext cx="140700" cy="177475"/>
            </a:xfrm>
            <a:custGeom>
              <a:rect b="b" l="l" r="r" t="t"/>
              <a:pathLst>
                <a:path extrusionOk="0" h="7099" w="5628">
                  <a:moveTo>
                    <a:pt x="3199" y="1"/>
                  </a:moveTo>
                  <a:lnTo>
                    <a:pt x="1" y="5137"/>
                  </a:lnTo>
                  <a:cubicBezTo>
                    <a:pt x="1" y="5137"/>
                    <a:pt x="1262" y="5931"/>
                    <a:pt x="2919" y="7099"/>
                  </a:cubicBezTo>
                  <a:cubicBezTo>
                    <a:pt x="3690" y="5254"/>
                    <a:pt x="4670" y="3386"/>
                    <a:pt x="5628" y="1635"/>
                  </a:cubicBezTo>
                  <a:cubicBezTo>
                    <a:pt x="4857" y="1051"/>
                    <a:pt x="4087" y="584"/>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5"/>
            <p:cNvSpPr/>
            <p:nvPr/>
          </p:nvSpPr>
          <p:spPr>
            <a:xfrm>
              <a:off x="3922625" y="1109000"/>
              <a:ext cx="165225" cy="155300"/>
            </a:xfrm>
            <a:custGeom>
              <a:rect b="b" l="l" r="r" t="t"/>
              <a:pathLst>
                <a:path extrusionOk="0" h="6212" w="6609">
                  <a:moveTo>
                    <a:pt x="5161" y="1"/>
                  </a:moveTo>
                  <a:lnTo>
                    <a:pt x="1" y="3106"/>
                  </a:lnTo>
                  <a:cubicBezTo>
                    <a:pt x="1" y="3106"/>
                    <a:pt x="678" y="4367"/>
                    <a:pt x="1658" y="6211"/>
                  </a:cubicBezTo>
                  <a:cubicBezTo>
                    <a:pt x="3199" y="4950"/>
                    <a:pt x="4857" y="3690"/>
                    <a:pt x="6608" y="2615"/>
                  </a:cubicBezTo>
                  <a:cubicBezTo>
                    <a:pt x="6118" y="1752"/>
                    <a:pt x="5628" y="864"/>
                    <a:pt x="5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5"/>
            <p:cNvSpPr/>
            <p:nvPr/>
          </p:nvSpPr>
          <p:spPr>
            <a:xfrm>
              <a:off x="5133825" y="1135850"/>
              <a:ext cx="189725" cy="199175"/>
            </a:xfrm>
            <a:custGeom>
              <a:rect b="b" l="l" r="r" t="t"/>
              <a:pathLst>
                <a:path extrusionOk="0" h="7967" w="7589">
                  <a:moveTo>
                    <a:pt x="3012" y="1"/>
                  </a:moveTo>
                  <a:cubicBezTo>
                    <a:pt x="2031" y="1635"/>
                    <a:pt x="957" y="3293"/>
                    <a:pt x="0" y="5044"/>
                  </a:cubicBezTo>
                  <a:cubicBezTo>
                    <a:pt x="2439" y="6647"/>
                    <a:pt x="4441" y="7967"/>
                    <a:pt x="4654" y="7967"/>
                  </a:cubicBezTo>
                  <a:cubicBezTo>
                    <a:pt x="4661" y="7967"/>
                    <a:pt x="4667" y="7965"/>
                    <a:pt x="4670" y="7962"/>
                  </a:cubicBezTo>
                  <a:cubicBezTo>
                    <a:pt x="4670" y="7869"/>
                    <a:pt x="5930" y="5931"/>
                    <a:pt x="7588" y="3386"/>
                  </a:cubicBezTo>
                  <a:cubicBezTo>
                    <a:pt x="6024" y="2219"/>
                    <a:pt x="4576" y="1051"/>
                    <a:pt x="30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5"/>
            <p:cNvSpPr/>
            <p:nvPr/>
          </p:nvSpPr>
          <p:spPr>
            <a:xfrm>
              <a:off x="4985550" y="1030775"/>
              <a:ext cx="177475" cy="199650"/>
            </a:xfrm>
            <a:custGeom>
              <a:rect b="b" l="l" r="r" t="t"/>
              <a:pathLst>
                <a:path extrusionOk="0" h="7986" w="7099">
                  <a:moveTo>
                    <a:pt x="3199" y="1"/>
                  </a:moveTo>
                  <a:cubicBezTo>
                    <a:pt x="2709" y="585"/>
                    <a:pt x="2335" y="1168"/>
                    <a:pt x="1939" y="1752"/>
                  </a:cubicBezTo>
                  <a:cubicBezTo>
                    <a:pt x="1261" y="2919"/>
                    <a:pt x="584" y="3993"/>
                    <a:pt x="1" y="5254"/>
                  </a:cubicBezTo>
                  <a:cubicBezTo>
                    <a:pt x="1168" y="6048"/>
                    <a:pt x="2616" y="7005"/>
                    <a:pt x="3970" y="7986"/>
                  </a:cubicBezTo>
                  <a:cubicBezTo>
                    <a:pt x="4273" y="7496"/>
                    <a:pt x="4460" y="7122"/>
                    <a:pt x="4670" y="6632"/>
                  </a:cubicBezTo>
                  <a:cubicBezTo>
                    <a:pt x="5441" y="5371"/>
                    <a:pt x="6211" y="3993"/>
                    <a:pt x="7098" y="2733"/>
                  </a:cubicBezTo>
                  <a:cubicBezTo>
                    <a:pt x="5721" y="1869"/>
                    <a:pt x="4460" y="888"/>
                    <a:pt x="31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5"/>
            <p:cNvSpPr/>
            <p:nvPr/>
          </p:nvSpPr>
          <p:spPr>
            <a:xfrm>
              <a:off x="5172350" y="790300"/>
              <a:ext cx="158200" cy="165200"/>
            </a:xfrm>
            <a:custGeom>
              <a:rect b="b" l="l" r="r" t="t"/>
              <a:pathLst>
                <a:path extrusionOk="0" h="6608" w="6328">
                  <a:moveTo>
                    <a:pt x="2545" y="0"/>
                  </a:moveTo>
                  <a:cubicBezTo>
                    <a:pt x="1868" y="1448"/>
                    <a:pt x="981" y="2826"/>
                    <a:pt x="0" y="4086"/>
                  </a:cubicBezTo>
                  <a:cubicBezTo>
                    <a:pt x="1167" y="4950"/>
                    <a:pt x="2335" y="5837"/>
                    <a:pt x="3502" y="6608"/>
                  </a:cubicBezTo>
                  <a:cubicBezTo>
                    <a:pt x="4483" y="5254"/>
                    <a:pt x="5370" y="3783"/>
                    <a:pt x="6327" y="2335"/>
                  </a:cubicBezTo>
                  <a:lnTo>
                    <a:pt x="254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5"/>
            <p:cNvSpPr/>
            <p:nvPr/>
          </p:nvSpPr>
          <p:spPr>
            <a:xfrm>
              <a:off x="5077775" y="926300"/>
              <a:ext cx="143625" cy="153550"/>
            </a:xfrm>
            <a:custGeom>
              <a:rect b="b" l="l" r="r" t="t"/>
              <a:pathLst>
                <a:path extrusionOk="0" h="6142" w="5745">
                  <a:moveTo>
                    <a:pt x="2826" y="1"/>
                  </a:moveTo>
                  <a:cubicBezTo>
                    <a:pt x="1845" y="1168"/>
                    <a:pt x="981" y="2335"/>
                    <a:pt x="1" y="3503"/>
                  </a:cubicBezTo>
                  <a:cubicBezTo>
                    <a:pt x="1355" y="4390"/>
                    <a:pt x="2616" y="5254"/>
                    <a:pt x="3900" y="6141"/>
                  </a:cubicBezTo>
                  <a:cubicBezTo>
                    <a:pt x="4483" y="5254"/>
                    <a:pt x="5067" y="4390"/>
                    <a:pt x="5744" y="3409"/>
                  </a:cubicBezTo>
                  <a:cubicBezTo>
                    <a:pt x="4857" y="2242"/>
                    <a:pt x="3783" y="1075"/>
                    <a:pt x="28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5"/>
            <p:cNvSpPr/>
            <p:nvPr/>
          </p:nvSpPr>
          <p:spPr>
            <a:xfrm>
              <a:off x="5306600" y="807225"/>
              <a:ext cx="211325" cy="250425"/>
            </a:xfrm>
            <a:custGeom>
              <a:rect b="b" l="l" r="r" t="t"/>
              <a:pathLst>
                <a:path extrusionOk="0" h="10017" w="8453">
                  <a:moveTo>
                    <a:pt x="2615" y="0"/>
                  </a:moveTo>
                  <a:cubicBezTo>
                    <a:pt x="2615" y="0"/>
                    <a:pt x="584" y="4974"/>
                    <a:pt x="0" y="6421"/>
                  </a:cubicBezTo>
                  <a:cubicBezTo>
                    <a:pt x="1634" y="7589"/>
                    <a:pt x="3502" y="8569"/>
                    <a:pt x="4763" y="10017"/>
                  </a:cubicBezTo>
                  <a:cubicBezTo>
                    <a:pt x="6794" y="7005"/>
                    <a:pt x="8452" y="4390"/>
                    <a:pt x="8452" y="4390"/>
                  </a:cubicBezTo>
                  <a:lnTo>
                    <a:pt x="26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5"/>
            <p:cNvSpPr/>
            <p:nvPr/>
          </p:nvSpPr>
          <p:spPr>
            <a:xfrm>
              <a:off x="5223700" y="1013850"/>
              <a:ext cx="167550" cy="180400"/>
            </a:xfrm>
            <a:custGeom>
              <a:rect b="b" l="l" r="r" t="t"/>
              <a:pathLst>
                <a:path extrusionOk="0" h="7216" w="6702">
                  <a:moveTo>
                    <a:pt x="2429" y="1"/>
                  </a:moveTo>
                  <a:cubicBezTo>
                    <a:pt x="1658" y="1378"/>
                    <a:pt x="771" y="2639"/>
                    <a:pt x="1" y="3993"/>
                  </a:cubicBezTo>
                  <a:cubicBezTo>
                    <a:pt x="1565" y="5067"/>
                    <a:pt x="3106" y="6141"/>
                    <a:pt x="4670" y="7215"/>
                  </a:cubicBezTo>
                  <a:cubicBezTo>
                    <a:pt x="5347" y="6141"/>
                    <a:pt x="6024" y="5067"/>
                    <a:pt x="6702" y="3993"/>
                  </a:cubicBezTo>
                  <a:cubicBezTo>
                    <a:pt x="5441" y="2429"/>
                    <a:pt x="3993" y="1075"/>
                    <a:pt x="2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5"/>
            <p:cNvSpPr/>
            <p:nvPr/>
          </p:nvSpPr>
          <p:spPr>
            <a:xfrm>
              <a:off x="5077775" y="727250"/>
              <a:ext cx="116775" cy="133700"/>
            </a:xfrm>
            <a:custGeom>
              <a:rect b="b" l="l" r="r" t="t"/>
              <a:pathLst>
                <a:path extrusionOk="0" h="5348" w="4671">
                  <a:moveTo>
                    <a:pt x="2242" y="1"/>
                  </a:moveTo>
                  <a:lnTo>
                    <a:pt x="1" y="3596"/>
                  </a:lnTo>
                  <a:cubicBezTo>
                    <a:pt x="771" y="4180"/>
                    <a:pt x="1448" y="4764"/>
                    <a:pt x="2242" y="5348"/>
                  </a:cubicBezTo>
                  <a:cubicBezTo>
                    <a:pt x="2919" y="4180"/>
                    <a:pt x="3690" y="3013"/>
                    <a:pt x="4367" y="1845"/>
                  </a:cubicBezTo>
                  <a:cubicBezTo>
                    <a:pt x="4483" y="1752"/>
                    <a:pt x="4577" y="1542"/>
                    <a:pt x="4670" y="1448"/>
                  </a:cubicBezTo>
                  <a:lnTo>
                    <a:pt x="22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5"/>
            <p:cNvSpPr/>
            <p:nvPr/>
          </p:nvSpPr>
          <p:spPr>
            <a:xfrm>
              <a:off x="4992550" y="848675"/>
              <a:ext cx="119100" cy="148275"/>
            </a:xfrm>
            <a:custGeom>
              <a:rect b="b" l="l" r="r" t="t"/>
              <a:pathLst>
                <a:path extrusionOk="0" h="5931" w="4764">
                  <a:moveTo>
                    <a:pt x="2639" y="0"/>
                  </a:moveTo>
                  <a:lnTo>
                    <a:pt x="1" y="4273"/>
                  </a:lnTo>
                  <a:cubicBezTo>
                    <a:pt x="771" y="4857"/>
                    <a:pt x="1659" y="5347"/>
                    <a:pt x="2429" y="5931"/>
                  </a:cubicBezTo>
                  <a:cubicBezTo>
                    <a:pt x="3223" y="4576"/>
                    <a:pt x="3993" y="3199"/>
                    <a:pt x="4764" y="1845"/>
                  </a:cubicBezTo>
                  <a:cubicBezTo>
                    <a:pt x="4087" y="1261"/>
                    <a:pt x="3410" y="584"/>
                    <a:pt x="26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5"/>
            <p:cNvSpPr/>
            <p:nvPr/>
          </p:nvSpPr>
          <p:spPr>
            <a:xfrm>
              <a:off x="4900325" y="2278750"/>
              <a:ext cx="114450" cy="131350"/>
            </a:xfrm>
            <a:custGeom>
              <a:rect b="b" l="l" r="r" t="t"/>
              <a:pathLst>
                <a:path extrusionOk="0" h="5254" w="4578">
                  <a:moveTo>
                    <a:pt x="2709" y="0"/>
                  </a:moveTo>
                  <a:cubicBezTo>
                    <a:pt x="1845" y="94"/>
                    <a:pt x="865" y="397"/>
                    <a:pt x="1" y="584"/>
                  </a:cubicBezTo>
                  <a:lnTo>
                    <a:pt x="1845" y="5254"/>
                  </a:lnTo>
                  <a:cubicBezTo>
                    <a:pt x="2709" y="4950"/>
                    <a:pt x="3690" y="4577"/>
                    <a:pt x="4577" y="4273"/>
                  </a:cubicBezTo>
                  <a:cubicBezTo>
                    <a:pt x="3993" y="2825"/>
                    <a:pt x="3293" y="1354"/>
                    <a:pt x="27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5"/>
            <p:cNvSpPr/>
            <p:nvPr/>
          </p:nvSpPr>
          <p:spPr>
            <a:xfrm>
              <a:off x="5269825" y="2514550"/>
              <a:ext cx="116750" cy="133700"/>
            </a:xfrm>
            <a:custGeom>
              <a:rect b="b" l="l" r="r" t="t"/>
              <a:pathLst>
                <a:path extrusionOk="0" h="5348" w="4670">
                  <a:moveTo>
                    <a:pt x="2825" y="1"/>
                  </a:moveTo>
                  <a:cubicBezTo>
                    <a:pt x="1845" y="188"/>
                    <a:pt x="981" y="491"/>
                    <a:pt x="0" y="678"/>
                  </a:cubicBezTo>
                  <a:lnTo>
                    <a:pt x="1845" y="5348"/>
                  </a:lnTo>
                  <a:cubicBezTo>
                    <a:pt x="2825" y="5067"/>
                    <a:pt x="3689" y="4671"/>
                    <a:pt x="4670" y="4390"/>
                  </a:cubicBezTo>
                  <a:cubicBezTo>
                    <a:pt x="3993" y="2919"/>
                    <a:pt x="3409" y="1472"/>
                    <a:pt x="28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5"/>
            <p:cNvSpPr/>
            <p:nvPr/>
          </p:nvSpPr>
          <p:spPr>
            <a:xfrm>
              <a:off x="4567050" y="2558350"/>
              <a:ext cx="114425" cy="131350"/>
            </a:xfrm>
            <a:custGeom>
              <a:rect b="b" l="l" r="r" t="t"/>
              <a:pathLst>
                <a:path extrusionOk="0" h="5254" w="4577">
                  <a:moveTo>
                    <a:pt x="2732" y="0"/>
                  </a:moveTo>
                  <a:cubicBezTo>
                    <a:pt x="1845" y="187"/>
                    <a:pt x="864" y="397"/>
                    <a:pt x="0" y="584"/>
                  </a:cubicBezTo>
                  <a:lnTo>
                    <a:pt x="1845" y="5253"/>
                  </a:lnTo>
                  <a:cubicBezTo>
                    <a:pt x="2825" y="4973"/>
                    <a:pt x="3689" y="4576"/>
                    <a:pt x="4576" y="4273"/>
                  </a:cubicBezTo>
                  <a:cubicBezTo>
                    <a:pt x="3993" y="2825"/>
                    <a:pt x="3409" y="1471"/>
                    <a:pt x="27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5"/>
            <p:cNvSpPr/>
            <p:nvPr/>
          </p:nvSpPr>
          <p:spPr>
            <a:xfrm>
              <a:off x="3859000" y="2354050"/>
              <a:ext cx="124350" cy="89900"/>
            </a:xfrm>
            <a:custGeom>
              <a:rect b="b" l="l" r="r" t="t"/>
              <a:pathLst>
                <a:path extrusionOk="0" h="3596" w="4974">
                  <a:moveTo>
                    <a:pt x="4670" y="0"/>
                  </a:moveTo>
                  <a:cubicBezTo>
                    <a:pt x="3129" y="304"/>
                    <a:pt x="1565" y="584"/>
                    <a:pt x="1" y="771"/>
                  </a:cubicBezTo>
                  <a:lnTo>
                    <a:pt x="1" y="3596"/>
                  </a:lnTo>
                  <a:lnTo>
                    <a:pt x="4974" y="2919"/>
                  </a:lnTo>
                  <a:cubicBezTo>
                    <a:pt x="4881" y="1938"/>
                    <a:pt x="4787" y="981"/>
                    <a:pt x="46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5"/>
            <p:cNvSpPr/>
            <p:nvPr/>
          </p:nvSpPr>
          <p:spPr>
            <a:xfrm>
              <a:off x="1624000" y="2626625"/>
              <a:ext cx="126700" cy="87600"/>
            </a:xfrm>
            <a:custGeom>
              <a:rect b="b" l="l" r="r" t="t"/>
              <a:pathLst>
                <a:path extrusionOk="0" h="3504" w="5068">
                  <a:moveTo>
                    <a:pt x="4670" y="1"/>
                  </a:moveTo>
                  <a:cubicBezTo>
                    <a:pt x="3223" y="188"/>
                    <a:pt x="1659" y="491"/>
                    <a:pt x="94" y="678"/>
                  </a:cubicBezTo>
                  <a:cubicBezTo>
                    <a:pt x="1" y="1659"/>
                    <a:pt x="1" y="2616"/>
                    <a:pt x="1" y="3503"/>
                  </a:cubicBezTo>
                  <a:lnTo>
                    <a:pt x="5067" y="2826"/>
                  </a:lnTo>
                  <a:cubicBezTo>
                    <a:pt x="4881" y="1845"/>
                    <a:pt x="4764" y="865"/>
                    <a:pt x="46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1" name="Google Shape;441;p55"/>
          <p:cNvSpPr/>
          <p:nvPr/>
        </p:nvSpPr>
        <p:spPr>
          <a:xfrm>
            <a:off x="8428900" y="4608500"/>
            <a:ext cx="715200" cy="534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5"/>
          <p:cNvSpPr/>
          <p:nvPr/>
        </p:nvSpPr>
        <p:spPr>
          <a:xfrm>
            <a:off x="0" y="0"/>
            <a:ext cx="374100" cy="2697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3" name="Google Shape;443;p55"/>
          <p:cNvGrpSpPr/>
          <p:nvPr/>
        </p:nvGrpSpPr>
        <p:grpSpPr>
          <a:xfrm>
            <a:off x="8066475" y="169365"/>
            <a:ext cx="849455" cy="1016988"/>
            <a:chOff x="8066475" y="169365"/>
            <a:chExt cx="849455" cy="1016988"/>
          </a:xfrm>
        </p:grpSpPr>
        <p:grpSp>
          <p:nvGrpSpPr>
            <p:cNvPr id="444" name="Google Shape;444;p55"/>
            <p:cNvGrpSpPr/>
            <p:nvPr/>
          </p:nvGrpSpPr>
          <p:grpSpPr>
            <a:xfrm>
              <a:off x="8683690" y="578561"/>
              <a:ext cx="232240" cy="607792"/>
              <a:chOff x="7963875" y="796000"/>
              <a:chExt cx="725750" cy="1899350"/>
            </a:xfrm>
          </p:grpSpPr>
          <p:sp>
            <p:nvSpPr>
              <p:cNvPr id="445" name="Google Shape;445;p55"/>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5"/>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7" name="Google Shape;447;p55"/>
            <p:cNvGrpSpPr/>
            <p:nvPr/>
          </p:nvGrpSpPr>
          <p:grpSpPr>
            <a:xfrm>
              <a:off x="8066475" y="169365"/>
              <a:ext cx="139707" cy="365625"/>
              <a:chOff x="7963875" y="796000"/>
              <a:chExt cx="725750" cy="1899350"/>
            </a:xfrm>
          </p:grpSpPr>
          <p:sp>
            <p:nvSpPr>
              <p:cNvPr id="448" name="Google Shape;448;p55"/>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5"/>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Exo 2 ExtraBold"/>
              <a:buNone/>
              <a:defRPr b="0" i="0" sz="2800" u="none" cap="none" strike="noStrike">
                <a:solidFill>
                  <a:schemeClr val="dk1"/>
                </a:solidFill>
                <a:latin typeface="Exo 2 ExtraBold"/>
                <a:ea typeface="Exo 2 ExtraBold"/>
                <a:cs typeface="Exo 2 ExtraBold"/>
                <a:sym typeface="Exo 2 ExtraBold"/>
              </a:defRPr>
            </a:lvl1pPr>
            <a:lvl2pPr lvl="1"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2pPr>
            <a:lvl3pPr lvl="2"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3pPr>
            <a:lvl4pPr lvl="3"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4pPr>
            <a:lvl5pPr lvl="4"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5pPr>
            <a:lvl6pPr lvl="5"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6pPr>
            <a:lvl7pPr lvl="6"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7pPr>
            <a:lvl8pPr lvl="7"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8pPr>
            <a:lvl9pPr lvl="8" marR="0" rtl="0" algn="l">
              <a:lnSpc>
                <a:spcPct val="100000"/>
              </a:lnSpc>
              <a:spcBef>
                <a:spcPts val="0"/>
              </a:spcBef>
              <a:spcAft>
                <a:spcPts val="0"/>
              </a:spcAft>
              <a:buClr>
                <a:schemeClr val="dk1"/>
              </a:buClr>
              <a:buSzPts val="3000"/>
              <a:buFont typeface="Raleway"/>
              <a:buNone/>
              <a:defRPr b="1" i="0" sz="3000" u="none" cap="none" strike="noStrike">
                <a:solidFill>
                  <a:schemeClr val="dk1"/>
                </a:solidFill>
                <a:latin typeface="Raleway"/>
                <a:ea typeface="Raleway"/>
                <a:cs typeface="Raleway"/>
                <a:sym typeface="Raleway"/>
              </a:defRPr>
            </a:lvl9pPr>
          </a:lstStyle>
          <a:p/>
        </p:txBody>
      </p:sp>
      <p:sp>
        <p:nvSpPr>
          <p:cNvPr id="7" name="Google Shape;7;p46"/>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Exo 2"/>
              <a:buChar char="●"/>
              <a:defRPr b="0" i="0" sz="1200" u="none" cap="none" strike="noStrike">
                <a:solidFill>
                  <a:schemeClr val="dk1"/>
                </a:solidFill>
                <a:latin typeface="Exo 2"/>
                <a:ea typeface="Exo 2"/>
                <a:cs typeface="Exo 2"/>
                <a:sym typeface="Exo 2"/>
              </a:defRPr>
            </a:lvl1pPr>
            <a:lvl2pPr indent="-304800" lvl="1" marL="914400" marR="0" rtl="0" algn="l">
              <a:lnSpc>
                <a:spcPct val="100000"/>
              </a:lnSpc>
              <a:spcBef>
                <a:spcPts val="0"/>
              </a:spcBef>
              <a:spcAft>
                <a:spcPts val="0"/>
              </a:spcAft>
              <a:buClr>
                <a:schemeClr val="dk1"/>
              </a:buClr>
              <a:buSzPts val="1200"/>
              <a:buFont typeface="Exo 2"/>
              <a:buChar char="○"/>
              <a:defRPr b="0" i="0" sz="1200" u="none" cap="none" strike="noStrike">
                <a:solidFill>
                  <a:schemeClr val="dk1"/>
                </a:solidFill>
                <a:latin typeface="Exo 2"/>
                <a:ea typeface="Exo 2"/>
                <a:cs typeface="Exo 2"/>
                <a:sym typeface="Exo 2"/>
              </a:defRPr>
            </a:lvl2pPr>
            <a:lvl3pPr indent="-304800" lvl="2" marL="1371600" marR="0" rtl="0" algn="l">
              <a:lnSpc>
                <a:spcPct val="100000"/>
              </a:lnSpc>
              <a:spcBef>
                <a:spcPts val="0"/>
              </a:spcBef>
              <a:spcAft>
                <a:spcPts val="0"/>
              </a:spcAft>
              <a:buClr>
                <a:schemeClr val="dk1"/>
              </a:buClr>
              <a:buSzPts val="1200"/>
              <a:buFont typeface="Exo 2"/>
              <a:buChar char="■"/>
              <a:defRPr b="0" i="0" sz="1200" u="none" cap="none" strike="noStrike">
                <a:solidFill>
                  <a:schemeClr val="dk1"/>
                </a:solidFill>
                <a:latin typeface="Exo 2"/>
                <a:ea typeface="Exo 2"/>
                <a:cs typeface="Exo 2"/>
                <a:sym typeface="Exo 2"/>
              </a:defRPr>
            </a:lvl3pPr>
            <a:lvl4pPr indent="-304800" lvl="3" marL="1828800" marR="0" rtl="0" algn="l">
              <a:lnSpc>
                <a:spcPct val="100000"/>
              </a:lnSpc>
              <a:spcBef>
                <a:spcPts val="0"/>
              </a:spcBef>
              <a:spcAft>
                <a:spcPts val="0"/>
              </a:spcAft>
              <a:buClr>
                <a:schemeClr val="dk1"/>
              </a:buClr>
              <a:buSzPts val="1200"/>
              <a:buFont typeface="Exo 2"/>
              <a:buChar char="●"/>
              <a:defRPr b="0" i="0" sz="1200" u="none" cap="none" strike="noStrike">
                <a:solidFill>
                  <a:schemeClr val="dk1"/>
                </a:solidFill>
                <a:latin typeface="Exo 2"/>
                <a:ea typeface="Exo 2"/>
                <a:cs typeface="Exo 2"/>
                <a:sym typeface="Exo 2"/>
              </a:defRPr>
            </a:lvl4pPr>
            <a:lvl5pPr indent="-304800" lvl="4" marL="2286000" marR="0" rtl="0" algn="l">
              <a:lnSpc>
                <a:spcPct val="100000"/>
              </a:lnSpc>
              <a:spcBef>
                <a:spcPts val="0"/>
              </a:spcBef>
              <a:spcAft>
                <a:spcPts val="0"/>
              </a:spcAft>
              <a:buClr>
                <a:schemeClr val="dk1"/>
              </a:buClr>
              <a:buSzPts val="1200"/>
              <a:buFont typeface="Exo 2"/>
              <a:buChar char="○"/>
              <a:defRPr b="0" i="0" sz="1200" u="none" cap="none" strike="noStrike">
                <a:solidFill>
                  <a:schemeClr val="dk1"/>
                </a:solidFill>
                <a:latin typeface="Exo 2"/>
                <a:ea typeface="Exo 2"/>
                <a:cs typeface="Exo 2"/>
                <a:sym typeface="Exo 2"/>
              </a:defRPr>
            </a:lvl5pPr>
            <a:lvl6pPr indent="-304800" lvl="5" marL="2743200" marR="0" rtl="0" algn="l">
              <a:lnSpc>
                <a:spcPct val="100000"/>
              </a:lnSpc>
              <a:spcBef>
                <a:spcPts val="0"/>
              </a:spcBef>
              <a:spcAft>
                <a:spcPts val="0"/>
              </a:spcAft>
              <a:buClr>
                <a:schemeClr val="dk1"/>
              </a:buClr>
              <a:buSzPts val="1200"/>
              <a:buFont typeface="Exo 2"/>
              <a:buChar char="■"/>
              <a:defRPr b="0" i="0" sz="1200" u="none" cap="none" strike="noStrike">
                <a:solidFill>
                  <a:schemeClr val="dk1"/>
                </a:solidFill>
                <a:latin typeface="Exo 2"/>
                <a:ea typeface="Exo 2"/>
                <a:cs typeface="Exo 2"/>
                <a:sym typeface="Exo 2"/>
              </a:defRPr>
            </a:lvl6pPr>
            <a:lvl7pPr indent="-304800" lvl="6" marL="3200400" marR="0" rtl="0" algn="l">
              <a:lnSpc>
                <a:spcPct val="100000"/>
              </a:lnSpc>
              <a:spcBef>
                <a:spcPts val="0"/>
              </a:spcBef>
              <a:spcAft>
                <a:spcPts val="0"/>
              </a:spcAft>
              <a:buClr>
                <a:schemeClr val="dk1"/>
              </a:buClr>
              <a:buSzPts val="1200"/>
              <a:buFont typeface="Exo 2"/>
              <a:buChar char="●"/>
              <a:defRPr b="0" i="0" sz="1200" u="none" cap="none" strike="noStrike">
                <a:solidFill>
                  <a:schemeClr val="dk1"/>
                </a:solidFill>
                <a:latin typeface="Exo 2"/>
                <a:ea typeface="Exo 2"/>
                <a:cs typeface="Exo 2"/>
                <a:sym typeface="Exo 2"/>
              </a:defRPr>
            </a:lvl7pPr>
            <a:lvl8pPr indent="-304800" lvl="7" marL="3657600" marR="0" rtl="0" algn="l">
              <a:lnSpc>
                <a:spcPct val="100000"/>
              </a:lnSpc>
              <a:spcBef>
                <a:spcPts val="0"/>
              </a:spcBef>
              <a:spcAft>
                <a:spcPts val="0"/>
              </a:spcAft>
              <a:buClr>
                <a:schemeClr val="dk1"/>
              </a:buClr>
              <a:buSzPts val="1200"/>
              <a:buFont typeface="Exo 2"/>
              <a:buChar char="○"/>
              <a:defRPr b="0" i="0" sz="1200" u="none" cap="none" strike="noStrike">
                <a:solidFill>
                  <a:schemeClr val="dk1"/>
                </a:solidFill>
                <a:latin typeface="Exo 2"/>
                <a:ea typeface="Exo 2"/>
                <a:cs typeface="Exo 2"/>
                <a:sym typeface="Exo 2"/>
              </a:defRPr>
            </a:lvl8pPr>
            <a:lvl9pPr indent="-304800" lvl="8" marL="4114800" marR="0" rtl="0" algn="l">
              <a:lnSpc>
                <a:spcPct val="100000"/>
              </a:lnSpc>
              <a:spcBef>
                <a:spcPts val="0"/>
              </a:spcBef>
              <a:spcAft>
                <a:spcPts val="0"/>
              </a:spcAft>
              <a:buClr>
                <a:schemeClr val="dk1"/>
              </a:buClr>
              <a:buSzPts val="1200"/>
              <a:buFont typeface="Exo 2"/>
              <a:buChar char="■"/>
              <a:defRPr b="0" i="0" sz="1200" u="none" cap="none" strike="noStrike">
                <a:solidFill>
                  <a:schemeClr val="dk1"/>
                </a:solidFill>
                <a:latin typeface="Exo 2"/>
                <a:ea typeface="Exo 2"/>
                <a:cs typeface="Exo 2"/>
                <a:sym typeface="Exo 2"/>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1.png"/><Relationship Id="rId5" Type="http://schemas.openxmlformats.org/officeDocument/2006/relationships/image" Target="../media/image9.jpg"/><Relationship Id="rId6" Type="http://schemas.openxmlformats.org/officeDocument/2006/relationships/image" Target="../media/image3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hyperlink" Target="https://doi.org/10.1016/j.heliyon.2023.03.17485" TargetMode="External"/><Relationship Id="rId4" Type="http://schemas.openxmlformats.org/officeDocument/2006/relationships/hyperlink" Target="https://apparelmagic.com/supply-chain-management-in-the-apparel-industry" TargetMode="External"/><Relationship Id="rId5" Type="http://schemas.openxmlformats.org/officeDocument/2006/relationships/hyperlink" Target="https://www.uphance.com/revamp-your-apparel-supply-chain-for-speed-flexibility" TargetMode="External"/><Relationship Id="rId6"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hyperlink" Target="http://pds25.egloos.com/pds/201504/21/98/RectangleBinPack.pdf" TargetMode="External"/><Relationship Id="rId5"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jpg"/><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hyperlink" Target="https://link.springer.com/article/10.1007/springerreference" TargetMode="External"/><Relationship Id="rId4" Type="http://schemas.openxmlformats.org/officeDocument/2006/relationships/hyperlink" Target="https://link.springer.com/article/10.1007/springerreference" TargetMode="External"/><Relationship Id="rId9" Type="http://schemas.openxmlformats.org/officeDocument/2006/relationships/image" Target="../media/image17.jpg"/><Relationship Id="rId5" Type="http://schemas.openxmlformats.org/officeDocument/2006/relationships/hyperlink" Target="https://link.springer.com/chapter/10.1007/978-3-031-53227-6_8" TargetMode="External"/><Relationship Id="rId6" Type="http://schemas.openxmlformats.org/officeDocument/2006/relationships/hyperlink" Target="https://link.springer.com/article/10.1007/journalreference" TargetMode="External"/><Relationship Id="rId7" Type="http://schemas.openxmlformats.org/officeDocument/2006/relationships/hyperlink" Target="https://link.springer.com/article/10.1007/journalreference" TargetMode="External"/><Relationship Id="rId8" Type="http://schemas.openxmlformats.org/officeDocument/2006/relationships/hyperlink" Target="https://link.springer.com/article/10.1007/s10845-023-02253-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9.jp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69" name="Shape 769"/>
        <p:cNvGrpSpPr/>
        <p:nvPr/>
      </p:nvGrpSpPr>
      <p:grpSpPr>
        <a:xfrm>
          <a:off x="0" y="0"/>
          <a:ext cx="0" cy="0"/>
          <a:chOff x="0" y="0"/>
          <a:chExt cx="0" cy="0"/>
        </a:xfrm>
      </p:grpSpPr>
      <p:pic>
        <p:nvPicPr>
          <p:cNvPr id="770" name="Google Shape;770;p1"/>
          <p:cNvPicPr preferRelativeResize="0"/>
          <p:nvPr>
            <p:ph idx="2" type="pic"/>
          </p:nvPr>
        </p:nvPicPr>
        <p:blipFill rotWithShape="1">
          <a:blip r:embed="rId3">
            <a:alphaModFix/>
          </a:blip>
          <a:srcRect b="0" l="57622" r="9534" t="0"/>
          <a:stretch/>
        </p:blipFill>
        <p:spPr>
          <a:xfrm>
            <a:off x="6607200" y="366350"/>
            <a:ext cx="2536801" cy="4242301"/>
          </a:xfrm>
          <a:prstGeom prst="rect">
            <a:avLst/>
          </a:prstGeom>
          <a:noFill/>
          <a:ln cap="flat" cmpd="sng" w="9525">
            <a:solidFill>
              <a:schemeClr val="dk1"/>
            </a:solidFill>
            <a:prstDash val="solid"/>
            <a:round/>
            <a:headEnd len="sm" w="sm" type="none"/>
            <a:tailEnd len="sm" w="sm" type="none"/>
          </a:ln>
        </p:spPr>
      </p:pic>
      <p:sp>
        <p:nvSpPr>
          <p:cNvPr id="771" name="Google Shape;771;p1"/>
          <p:cNvSpPr txBox="1"/>
          <p:nvPr>
            <p:ph type="ctrTitle"/>
          </p:nvPr>
        </p:nvSpPr>
        <p:spPr>
          <a:xfrm>
            <a:off x="715175" y="595550"/>
            <a:ext cx="5517900" cy="342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t>AI BASED </a:t>
            </a:r>
            <a:br>
              <a:rPr lang="en"/>
            </a:br>
            <a:r>
              <a:rPr lang="en">
                <a:solidFill>
                  <a:schemeClr val="lt1"/>
                </a:solidFill>
              </a:rPr>
              <a:t>SUPPLY CHAIN MANAGEMENT SYSTEM For Garments</a:t>
            </a:r>
            <a:endParaRPr/>
          </a:p>
        </p:txBody>
      </p:sp>
      <p:sp>
        <p:nvSpPr>
          <p:cNvPr id="772" name="Google Shape;772;p1"/>
          <p:cNvSpPr txBox="1"/>
          <p:nvPr>
            <p:ph idx="1" type="subTitle"/>
          </p:nvPr>
        </p:nvSpPr>
        <p:spPr>
          <a:xfrm>
            <a:off x="715175" y="3888592"/>
            <a:ext cx="5517900" cy="409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a:t>PROJECT ID: 24-25J-065</a:t>
            </a:r>
            <a:endParaRPr/>
          </a:p>
        </p:txBody>
      </p:sp>
      <p:sp>
        <p:nvSpPr>
          <p:cNvPr id="773" name="Google Shape;773;p1"/>
          <p:cNvSpPr/>
          <p:nvPr/>
        </p:nvSpPr>
        <p:spPr>
          <a:xfrm rot="10800000">
            <a:off x="6233100" y="-50000"/>
            <a:ext cx="374100" cy="1568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4" name="Google Shape;774;p1"/>
          <p:cNvGrpSpPr/>
          <p:nvPr/>
        </p:nvGrpSpPr>
        <p:grpSpPr>
          <a:xfrm>
            <a:off x="3362285" y="4016797"/>
            <a:ext cx="2419430" cy="1062312"/>
            <a:chOff x="1154787" y="3798667"/>
            <a:chExt cx="2419430" cy="1062312"/>
          </a:xfrm>
        </p:grpSpPr>
        <p:grpSp>
          <p:nvGrpSpPr>
            <p:cNvPr id="775" name="Google Shape;775;p1"/>
            <p:cNvGrpSpPr/>
            <p:nvPr/>
          </p:nvGrpSpPr>
          <p:grpSpPr>
            <a:xfrm>
              <a:off x="2204945" y="4356011"/>
              <a:ext cx="251697" cy="504968"/>
              <a:chOff x="3013775" y="4188704"/>
              <a:chExt cx="288842" cy="579490"/>
            </a:xfrm>
          </p:grpSpPr>
          <p:sp>
            <p:nvSpPr>
              <p:cNvPr id="776" name="Google Shape;776;p1"/>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8" name="Google Shape;778;p1"/>
            <p:cNvGrpSpPr/>
            <p:nvPr/>
          </p:nvGrpSpPr>
          <p:grpSpPr>
            <a:xfrm>
              <a:off x="3285375" y="3798667"/>
              <a:ext cx="288842" cy="579490"/>
              <a:chOff x="3013775" y="4188704"/>
              <a:chExt cx="288842" cy="579490"/>
            </a:xfrm>
          </p:grpSpPr>
          <p:sp>
            <p:nvSpPr>
              <p:cNvPr id="779" name="Google Shape;779;p1"/>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1" name="Google Shape;781;p1"/>
            <p:cNvGrpSpPr/>
            <p:nvPr/>
          </p:nvGrpSpPr>
          <p:grpSpPr>
            <a:xfrm>
              <a:off x="1154787" y="3897155"/>
              <a:ext cx="190636" cy="382521"/>
              <a:chOff x="3013775" y="4188704"/>
              <a:chExt cx="288842" cy="579490"/>
            </a:xfrm>
          </p:grpSpPr>
          <p:sp>
            <p:nvSpPr>
              <p:cNvPr id="782" name="Google Shape;782;p1"/>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784" name="Google Shape;784;p1"/>
          <p:cNvPicPr preferRelativeResize="0"/>
          <p:nvPr/>
        </p:nvPicPr>
        <p:blipFill rotWithShape="1">
          <a:blip r:embed="rId4">
            <a:alphaModFix/>
          </a:blip>
          <a:srcRect b="0" l="37778" r="22359" t="0"/>
          <a:stretch/>
        </p:blipFill>
        <p:spPr>
          <a:xfrm>
            <a:off x="6607200" y="366350"/>
            <a:ext cx="2536801" cy="42423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
          <p:cNvSpPr txBox="1"/>
          <p:nvPr>
            <p:ph type="title"/>
          </p:nvPr>
        </p:nvSpPr>
        <p:spPr>
          <a:xfrm>
            <a:off x="720000" y="4453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5.2 Research Gap</a:t>
            </a:r>
            <a:endParaRPr/>
          </a:p>
        </p:txBody>
      </p:sp>
      <p:sp>
        <p:nvSpPr>
          <p:cNvPr id="892" name="Google Shape;892;p9"/>
          <p:cNvSpPr/>
          <p:nvPr/>
        </p:nvSpPr>
        <p:spPr>
          <a:xfrm>
            <a:off x="1136281" y="4030325"/>
            <a:ext cx="502200" cy="5022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893" name="Google Shape;893;p9"/>
          <p:cNvGraphicFramePr/>
          <p:nvPr/>
        </p:nvGraphicFramePr>
        <p:xfrm>
          <a:off x="838756" y="1090133"/>
          <a:ext cx="3000000" cy="3000000"/>
        </p:xfrm>
        <a:graphic>
          <a:graphicData uri="http://schemas.openxmlformats.org/drawingml/2006/table">
            <a:tbl>
              <a:tblPr>
                <a:noFill/>
                <a:tableStyleId>{9E42F3E0-4D71-4ADB-ADCB-9335027ADD32}</a:tableStyleId>
              </a:tblPr>
              <a:tblGrid>
                <a:gridCol w="1631525"/>
                <a:gridCol w="1332125"/>
                <a:gridCol w="1332125"/>
                <a:gridCol w="1332125"/>
                <a:gridCol w="2258525"/>
              </a:tblGrid>
              <a:tr h="944825">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latin typeface="Exo 2"/>
                          <a:ea typeface="Exo 2"/>
                          <a:cs typeface="Exo 2"/>
                          <a:sym typeface="Exo 2"/>
                        </a:rPr>
                        <a:t>Features</a:t>
                      </a:r>
                      <a:endParaRPr sz="1800" u="none" cap="none" strike="noStrike">
                        <a:solidFill>
                          <a:schemeClr val="dk1"/>
                        </a:solidFill>
                        <a:latin typeface="Exo 2"/>
                        <a:ea typeface="Exo 2"/>
                        <a:cs typeface="Exo 2"/>
                        <a:sym typeface="Exo 2"/>
                      </a:endParaRPr>
                    </a:p>
                  </a:txBody>
                  <a:tcPr marT="91425" marB="91425"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2"/>
                          </a:solidFill>
                          <a:latin typeface="Exo 2"/>
                          <a:ea typeface="Exo 2"/>
                          <a:cs typeface="Exo 2"/>
                          <a:sym typeface="Exo 2"/>
                        </a:rPr>
                        <a:t>Proposed System</a:t>
                      </a:r>
                      <a:endParaRPr sz="1500" u="none" cap="none" strike="noStrike">
                        <a:solidFill>
                          <a:schemeClr val="dk2"/>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500"/>
                        <a:buFont typeface="Arial"/>
                        <a:buNone/>
                      </a:pPr>
                      <a:r>
                        <a:rPr lang="en">
                          <a:solidFill>
                            <a:schemeClr val="accent3"/>
                          </a:solidFill>
                          <a:latin typeface="Exo 2"/>
                          <a:ea typeface="Exo 2"/>
                          <a:cs typeface="Exo 2"/>
                          <a:sym typeface="Exo 2"/>
                        </a:rPr>
                        <a:t>SAP Advanced Planning and Optimization [1]</a:t>
                      </a:r>
                      <a:endParaRPr sz="1500">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accent3"/>
                          </a:solidFill>
                          <a:latin typeface="Exo 2"/>
                          <a:ea typeface="Exo 2"/>
                          <a:cs typeface="Exo 2"/>
                          <a:sym typeface="Exo 2"/>
                        </a:rPr>
                        <a:t>Apparel</a:t>
                      </a:r>
                      <a:endParaRPr>
                        <a:solidFill>
                          <a:schemeClr val="accent3"/>
                        </a:solidFill>
                        <a:latin typeface="Exo 2"/>
                        <a:ea typeface="Exo 2"/>
                        <a:cs typeface="Exo 2"/>
                        <a:sym typeface="Exo 2"/>
                      </a:endParaRPr>
                    </a:p>
                    <a:p>
                      <a:pPr indent="0" lvl="0" marL="0" rtl="0" algn="ctr">
                        <a:spcBef>
                          <a:spcPts val="0"/>
                        </a:spcBef>
                        <a:spcAft>
                          <a:spcPts val="0"/>
                        </a:spcAft>
                        <a:buNone/>
                      </a:pPr>
                      <a:r>
                        <a:rPr lang="en">
                          <a:solidFill>
                            <a:schemeClr val="accent3"/>
                          </a:solidFill>
                          <a:latin typeface="Exo 2"/>
                          <a:ea typeface="Exo 2"/>
                          <a:cs typeface="Exo 2"/>
                          <a:sym typeface="Exo 2"/>
                        </a:rPr>
                        <a:t>Magic[2]</a:t>
                      </a:r>
                      <a:endParaRPr sz="1500">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accent3"/>
                          </a:solidFill>
                          <a:latin typeface="Exo 2"/>
                          <a:ea typeface="Exo 2"/>
                          <a:cs typeface="Exo 2"/>
                          <a:sym typeface="Exo 2"/>
                        </a:rPr>
                        <a:t>Uphance[3]</a:t>
                      </a:r>
                      <a:endParaRPr sz="1500">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502075">
                <a:tc>
                  <a:txBody>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Exo 2"/>
                          <a:ea typeface="Exo 2"/>
                          <a:cs typeface="Exo 2"/>
                          <a:sym typeface="Exo 2"/>
                        </a:rPr>
                        <a:t>AI-based dynamic optimization  </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02075">
                <a:tc>
                  <a:txBody>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Exo 2"/>
                          <a:ea typeface="Exo 2"/>
                          <a:cs typeface="Exo 2"/>
                          <a:sym typeface="Exo 2"/>
                        </a:rPr>
                        <a:t>Real-time data integration</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02075">
                <a:tc>
                  <a:txBody>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Exo 2"/>
                          <a:ea typeface="Exo 2"/>
                          <a:cs typeface="Exo 2"/>
                          <a:sym typeface="Exo 2"/>
                        </a:rPr>
                        <a:t>Reinforcement learning algorithms </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02075">
                <a:tc>
                  <a:txBody>
                    <a:bodyPr/>
                    <a:lstStyle/>
                    <a:p>
                      <a:pPr indent="0" lvl="0" marL="0" marR="0" rtl="0" algn="r">
                        <a:lnSpc>
                          <a:spcPct val="100000"/>
                        </a:lnSpc>
                        <a:spcBef>
                          <a:spcPts val="0"/>
                        </a:spcBef>
                        <a:spcAft>
                          <a:spcPts val="0"/>
                        </a:spcAft>
                        <a:buNone/>
                      </a:pPr>
                      <a:r>
                        <a:rPr lang="en">
                          <a:solidFill>
                            <a:schemeClr val="dk1"/>
                          </a:solidFill>
                          <a:latin typeface="Exo 2"/>
                          <a:ea typeface="Exo 2"/>
                          <a:cs typeface="Exo 2"/>
                          <a:sym typeface="Exo 2"/>
                        </a:rPr>
                        <a:t>User-friendly interface </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grpSp>
        <p:nvGrpSpPr>
          <p:cNvPr id="894" name="Google Shape;894;p9"/>
          <p:cNvGrpSpPr/>
          <p:nvPr/>
        </p:nvGrpSpPr>
        <p:grpSpPr>
          <a:xfrm>
            <a:off x="-4" y="4743300"/>
            <a:ext cx="9144004" cy="400200"/>
            <a:chOff x="-4" y="4743300"/>
            <a:chExt cx="9144004" cy="400200"/>
          </a:xfrm>
        </p:grpSpPr>
        <p:sp>
          <p:nvSpPr>
            <p:cNvPr id="895" name="Google Shape;895;p9"/>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IT21167614</a:t>
              </a:r>
              <a:r>
                <a:rPr lang="en">
                  <a:latin typeface="Exo 2"/>
                  <a:ea typeface="Exo 2"/>
                  <a:cs typeface="Exo 2"/>
                  <a:sym typeface="Exo 2"/>
                </a:rPr>
                <a:t>|   Mahagedara D 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896" name="Google Shape;896;p9"/>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5.3 Technologies and Frameworks</a:t>
            </a:r>
            <a:endParaRPr sz="2600"/>
          </a:p>
        </p:txBody>
      </p:sp>
      <p:sp>
        <p:nvSpPr>
          <p:cNvPr id="902" name="Google Shape;902;p10"/>
          <p:cNvSpPr txBox="1"/>
          <p:nvPr>
            <p:ph idx="4294967295" type="subTitle"/>
          </p:nvPr>
        </p:nvSpPr>
        <p:spPr>
          <a:xfrm>
            <a:off x="1338566" y="1684725"/>
            <a:ext cx="3233434" cy="16176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lang="en" sz="1800"/>
              <a:t>TensorFlow, </a:t>
            </a:r>
            <a:endParaRPr sz="1800"/>
          </a:p>
          <a:p>
            <a:pPr indent="-304800" lvl="0" marL="342900" marR="0" rtl="0" algn="l">
              <a:lnSpc>
                <a:spcPct val="100000"/>
              </a:lnSpc>
              <a:spcBef>
                <a:spcPts val="0"/>
              </a:spcBef>
              <a:spcAft>
                <a:spcPts val="0"/>
              </a:spcAft>
              <a:buClr>
                <a:schemeClr val="lt1"/>
              </a:buClr>
              <a:buSzPts val="1200"/>
              <a:buFont typeface="Exo 2"/>
              <a:buChar char="●"/>
            </a:pPr>
            <a:r>
              <a:rPr lang="en" sz="1800"/>
              <a:t>Keras,</a:t>
            </a:r>
            <a:endParaRPr sz="1800"/>
          </a:p>
          <a:p>
            <a:pPr indent="-304800" lvl="0" marL="342900" marR="0" rtl="0" algn="l">
              <a:lnSpc>
                <a:spcPct val="100000"/>
              </a:lnSpc>
              <a:spcBef>
                <a:spcPts val="0"/>
              </a:spcBef>
              <a:spcAft>
                <a:spcPts val="0"/>
              </a:spcAft>
              <a:buClr>
                <a:schemeClr val="lt1"/>
              </a:buClr>
              <a:buSzPts val="1200"/>
              <a:buFont typeface="Exo 2"/>
              <a:buChar char="●"/>
            </a:pPr>
            <a:r>
              <a:rPr lang="en" sz="1800"/>
              <a:t>PyTorch</a:t>
            </a:r>
            <a:endParaRPr b="0" i="0" sz="1800" u="none" cap="none" strike="noStrike">
              <a:solidFill>
                <a:schemeClr val="dk1"/>
              </a:solidFill>
              <a:latin typeface="Exo 2"/>
              <a:ea typeface="Exo 2"/>
              <a:cs typeface="Exo 2"/>
              <a:sym typeface="Exo 2"/>
            </a:endParaRPr>
          </a:p>
        </p:txBody>
      </p:sp>
      <p:sp>
        <p:nvSpPr>
          <p:cNvPr id="903" name="Google Shape;903;p10"/>
          <p:cNvSpPr txBox="1"/>
          <p:nvPr>
            <p:ph idx="4294967295" type="subTitle"/>
          </p:nvPr>
        </p:nvSpPr>
        <p:spPr>
          <a:xfrm>
            <a:off x="1067133" y="1242825"/>
            <a:ext cx="4814378"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Predictive Analytics &amp; Machine Learning</a:t>
            </a:r>
            <a:endParaRPr b="0" i="0" sz="1800" u="none" cap="none" strike="noStrike">
              <a:solidFill>
                <a:schemeClr val="lt1"/>
              </a:solidFill>
              <a:latin typeface="Exo 2 ExtraBold"/>
              <a:ea typeface="Exo 2 ExtraBold"/>
              <a:cs typeface="Exo 2 ExtraBold"/>
              <a:sym typeface="Exo 2 ExtraBold"/>
            </a:endParaRPr>
          </a:p>
        </p:txBody>
      </p:sp>
      <p:pic>
        <p:nvPicPr>
          <p:cNvPr id="904" name="Google Shape;904;p10"/>
          <p:cNvPicPr preferRelativeResize="0"/>
          <p:nvPr/>
        </p:nvPicPr>
        <p:blipFill>
          <a:blip r:embed="rId3">
            <a:alphaModFix/>
          </a:blip>
          <a:stretch>
            <a:fillRect/>
          </a:stretch>
        </p:blipFill>
        <p:spPr>
          <a:xfrm>
            <a:off x="1607825" y="4017050"/>
            <a:ext cx="822950" cy="822950"/>
          </a:xfrm>
          <a:prstGeom prst="rect">
            <a:avLst/>
          </a:prstGeom>
          <a:noFill/>
          <a:ln>
            <a:noFill/>
          </a:ln>
        </p:spPr>
      </p:pic>
      <p:pic>
        <p:nvPicPr>
          <p:cNvPr id="905" name="Google Shape;905;p10"/>
          <p:cNvPicPr preferRelativeResize="0"/>
          <p:nvPr/>
        </p:nvPicPr>
        <p:blipFill>
          <a:blip r:embed="rId4">
            <a:alphaModFix/>
          </a:blip>
          <a:stretch>
            <a:fillRect/>
          </a:stretch>
        </p:blipFill>
        <p:spPr>
          <a:xfrm>
            <a:off x="4610100" y="3855013"/>
            <a:ext cx="1958350" cy="979175"/>
          </a:xfrm>
          <a:prstGeom prst="rect">
            <a:avLst/>
          </a:prstGeom>
          <a:noFill/>
          <a:ln>
            <a:noFill/>
          </a:ln>
        </p:spPr>
      </p:pic>
      <p:sp>
        <p:nvSpPr>
          <p:cNvPr id="906" name="Google Shape;906;p10"/>
          <p:cNvSpPr txBox="1"/>
          <p:nvPr>
            <p:ph idx="4294967295" type="subTitle"/>
          </p:nvPr>
        </p:nvSpPr>
        <p:spPr>
          <a:xfrm>
            <a:off x="4736775" y="3111050"/>
            <a:ext cx="3233400" cy="90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n" sz="1800"/>
              <a:t>Firebase Firestore DB</a:t>
            </a:r>
            <a:endParaRPr sz="1800"/>
          </a:p>
          <a:p>
            <a:pPr indent="-304800" lvl="0" marL="457200" rtl="0" algn="l">
              <a:spcBef>
                <a:spcPts val="0"/>
              </a:spcBef>
              <a:spcAft>
                <a:spcPts val="0"/>
              </a:spcAft>
              <a:buClr>
                <a:schemeClr val="lt1"/>
              </a:buClr>
              <a:buSzPts val="1200"/>
              <a:buChar char="●"/>
            </a:pPr>
            <a:r>
              <a:rPr lang="en" sz="1800"/>
              <a:t>PostgreSQL</a:t>
            </a:r>
            <a:endParaRPr b="0" i="0" sz="1800" u="none" cap="none" strike="noStrike">
              <a:solidFill>
                <a:schemeClr val="dk1"/>
              </a:solidFill>
              <a:latin typeface="Exo 2"/>
              <a:ea typeface="Exo 2"/>
              <a:cs typeface="Exo 2"/>
              <a:sym typeface="Exo 2"/>
            </a:endParaRPr>
          </a:p>
        </p:txBody>
      </p:sp>
      <p:sp>
        <p:nvSpPr>
          <p:cNvPr id="907" name="Google Shape;907;p10"/>
          <p:cNvSpPr txBox="1"/>
          <p:nvPr>
            <p:ph idx="4294967295" type="subTitle"/>
          </p:nvPr>
        </p:nvSpPr>
        <p:spPr>
          <a:xfrm>
            <a:off x="4465333" y="2669150"/>
            <a:ext cx="48144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lang="en" sz="1900">
                <a:solidFill>
                  <a:schemeClr val="lt1"/>
                </a:solidFill>
                <a:latin typeface="Exo 2 ExtraBold"/>
                <a:ea typeface="Exo 2 ExtraBold"/>
                <a:cs typeface="Exo 2 ExtraBold"/>
                <a:sym typeface="Exo 2 ExtraBold"/>
              </a:rPr>
              <a:t>Database</a:t>
            </a:r>
            <a:endParaRPr b="0" i="0" sz="1900" u="none" cap="none" strike="noStrike">
              <a:solidFill>
                <a:schemeClr val="lt1"/>
              </a:solidFill>
              <a:latin typeface="Exo 2 ExtraBold"/>
              <a:ea typeface="Exo 2 ExtraBold"/>
              <a:cs typeface="Exo 2 ExtraBold"/>
              <a:sym typeface="Exo 2 ExtraBold"/>
            </a:endParaRPr>
          </a:p>
        </p:txBody>
      </p:sp>
      <p:sp>
        <p:nvSpPr>
          <p:cNvPr id="908" name="Google Shape;908;p10"/>
          <p:cNvSpPr txBox="1"/>
          <p:nvPr>
            <p:ph idx="4294967295" type="subTitle"/>
          </p:nvPr>
        </p:nvSpPr>
        <p:spPr>
          <a:xfrm>
            <a:off x="1338550" y="3156800"/>
            <a:ext cx="3233400" cy="6531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lang="en" sz="1800"/>
              <a:t>Pandas</a:t>
            </a:r>
            <a:endParaRPr/>
          </a:p>
          <a:p>
            <a:pPr indent="-304800" lvl="0" marL="342900" marR="0" rtl="0" algn="l">
              <a:lnSpc>
                <a:spcPct val="100000"/>
              </a:lnSpc>
              <a:spcBef>
                <a:spcPts val="0"/>
              </a:spcBef>
              <a:spcAft>
                <a:spcPts val="0"/>
              </a:spcAft>
              <a:buClr>
                <a:schemeClr val="lt1"/>
              </a:buClr>
              <a:buSzPts val="1200"/>
              <a:buFont typeface="Exo 2"/>
              <a:buChar char="●"/>
            </a:pPr>
            <a:r>
              <a:rPr lang="en" sz="1800"/>
              <a:t>NumPy</a:t>
            </a:r>
            <a:endParaRPr b="0" i="0" sz="1800" u="none" cap="none" strike="noStrike">
              <a:solidFill>
                <a:schemeClr val="dk1"/>
              </a:solidFill>
              <a:latin typeface="Exo 2"/>
              <a:ea typeface="Exo 2"/>
              <a:cs typeface="Exo 2"/>
              <a:sym typeface="Exo 2"/>
            </a:endParaRPr>
          </a:p>
        </p:txBody>
      </p:sp>
      <p:sp>
        <p:nvSpPr>
          <p:cNvPr id="909" name="Google Shape;909;p10"/>
          <p:cNvSpPr txBox="1"/>
          <p:nvPr>
            <p:ph idx="4294967295" type="subTitle"/>
          </p:nvPr>
        </p:nvSpPr>
        <p:spPr>
          <a:xfrm>
            <a:off x="1067121" y="2714900"/>
            <a:ext cx="48144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lang="en" sz="1900">
                <a:solidFill>
                  <a:schemeClr val="lt1"/>
                </a:solidFill>
                <a:latin typeface="Exo 2 ExtraBold"/>
                <a:ea typeface="Exo 2 ExtraBold"/>
                <a:cs typeface="Exo 2 ExtraBold"/>
                <a:sym typeface="Exo 2 ExtraBold"/>
              </a:rPr>
              <a:t>Data Handling</a:t>
            </a:r>
            <a:endParaRPr b="0" i="0" sz="1900" u="none" cap="none" strike="noStrike">
              <a:solidFill>
                <a:schemeClr val="lt1"/>
              </a:solidFill>
              <a:latin typeface="Exo 2 ExtraBold"/>
              <a:ea typeface="Exo 2 ExtraBold"/>
              <a:cs typeface="Exo 2 ExtraBold"/>
              <a:sym typeface="Exo 2 ExtraBold"/>
            </a:endParaRPr>
          </a:p>
        </p:txBody>
      </p:sp>
      <p:pic>
        <p:nvPicPr>
          <p:cNvPr id="910" name="Google Shape;910;p10"/>
          <p:cNvPicPr preferRelativeResize="0"/>
          <p:nvPr/>
        </p:nvPicPr>
        <p:blipFill>
          <a:blip r:embed="rId5">
            <a:alphaModFix/>
          </a:blip>
          <a:stretch>
            <a:fillRect/>
          </a:stretch>
        </p:blipFill>
        <p:spPr>
          <a:xfrm>
            <a:off x="7246625" y="3809900"/>
            <a:ext cx="1740746" cy="979175"/>
          </a:xfrm>
          <a:prstGeom prst="rect">
            <a:avLst/>
          </a:prstGeom>
          <a:noFill/>
          <a:ln>
            <a:noFill/>
          </a:ln>
        </p:spPr>
      </p:pic>
      <p:sp>
        <p:nvSpPr>
          <p:cNvPr id="911" name="Google Shape;911;p10"/>
          <p:cNvSpPr txBox="1"/>
          <p:nvPr>
            <p:ph idx="4294967295" type="subTitle"/>
          </p:nvPr>
        </p:nvSpPr>
        <p:spPr>
          <a:xfrm>
            <a:off x="4465333" y="1660588"/>
            <a:ext cx="48144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lang="en" sz="1900">
                <a:solidFill>
                  <a:schemeClr val="lt1"/>
                </a:solidFill>
                <a:latin typeface="Exo 2 ExtraBold"/>
                <a:ea typeface="Exo 2 ExtraBold"/>
                <a:cs typeface="Exo 2 ExtraBold"/>
                <a:sym typeface="Exo 2 ExtraBold"/>
              </a:rPr>
              <a:t>Deploy</a:t>
            </a:r>
            <a:endParaRPr b="0" i="0" sz="1900" u="none" cap="none" strike="noStrike">
              <a:solidFill>
                <a:schemeClr val="lt1"/>
              </a:solidFill>
              <a:latin typeface="Exo 2 ExtraBold"/>
              <a:ea typeface="Exo 2 ExtraBold"/>
              <a:cs typeface="Exo 2 ExtraBold"/>
              <a:sym typeface="Exo 2 ExtraBold"/>
            </a:endParaRPr>
          </a:p>
        </p:txBody>
      </p:sp>
      <p:sp>
        <p:nvSpPr>
          <p:cNvPr id="912" name="Google Shape;912;p10"/>
          <p:cNvSpPr txBox="1"/>
          <p:nvPr>
            <p:ph idx="4294967295" type="subTitle"/>
          </p:nvPr>
        </p:nvSpPr>
        <p:spPr>
          <a:xfrm>
            <a:off x="4736775" y="2021475"/>
            <a:ext cx="3233400" cy="90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n" sz="1800"/>
              <a:t>Google Cloud</a:t>
            </a:r>
            <a:endParaRPr sz="1800"/>
          </a:p>
          <a:p>
            <a:pPr indent="-304800" lvl="0" marL="457200" rtl="0" algn="l">
              <a:spcBef>
                <a:spcPts val="0"/>
              </a:spcBef>
              <a:spcAft>
                <a:spcPts val="0"/>
              </a:spcAft>
              <a:buClr>
                <a:schemeClr val="lt1"/>
              </a:buClr>
              <a:buSzPts val="1200"/>
              <a:buChar char="●"/>
            </a:pPr>
            <a:r>
              <a:rPr lang="en" sz="1800"/>
              <a:t>AWS</a:t>
            </a:r>
            <a:endParaRPr b="0" i="0" sz="1800" u="none" cap="none" strike="noStrike">
              <a:solidFill>
                <a:schemeClr val="dk1"/>
              </a:solidFill>
              <a:latin typeface="Exo 2"/>
              <a:ea typeface="Exo 2"/>
              <a:cs typeface="Exo 2"/>
              <a:sym typeface="Exo 2"/>
            </a:endParaRPr>
          </a:p>
        </p:txBody>
      </p:sp>
      <p:pic>
        <p:nvPicPr>
          <p:cNvPr id="913" name="Google Shape;913;p10"/>
          <p:cNvPicPr preferRelativeResize="0"/>
          <p:nvPr/>
        </p:nvPicPr>
        <p:blipFill>
          <a:blip r:embed="rId6">
            <a:alphaModFix/>
          </a:blip>
          <a:stretch>
            <a:fillRect/>
          </a:stretch>
        </p:blipFill>
        <p:spPr>
          <a:xfrm>
            <a:off x="6568450" y="1014950"/>
            <a:ext cx="1023951" cy="822951"/>
          </a:xfrm>
          <a:prstGeom prst="rect">
            <a:avLst/>
          </a:prstGeom>
          <a:noFill/>
          <a:ln>
            <a:noFill/>
          </a:ln>
        </p:spPr>
      </p:pic>
      <p:grpSp>
        <p:nvGrpSpPr>
          <p:cNvPr id="914" name="Google Shape;914;p10"/>
          <p:cNvGrpSpPr/>
          <p:nvPr/>
        </p:nvGrpSpPr>
        <p:grpSpPr>
          <a:xfrm>
            <a:off x="-4" y="4743300"/>
            <a:ext cx="9144004" cy="400200"/>
            <a:chOff x="-4" y="4743300"/>
            <a:chExt cx="9144004" cy="400200"/>
          </a:xfrm>
        </p:grpSpPr>
        <p:sp>
          <p:nvSpPr>
            <p:cNvPr id="915" name="Google Shape;915;p10"/>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IT21167614</a:t>
              </a:r>
              <a:r>
                <a:rPr lang="en">
                  <a:latin typeface="Exo 2"/>
                  <a:ea typeface="Exo 2"/>
                  <a:cs typeface="Exo 2"/>
                  <a:sym typeface="Exo 2"/>
                </a:rPr>
                <a:t>|   Mahagedara D 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916" name="Google Shape;916;p10"/>
            <p:cNvPicPr preferRelativeResize="0"/>
            <p:nvPr/>
          </p:nvPicPr>
          <p:blipFill>
            <a:blip r:embed="rId7">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1"/>
          <p:cNvSpPr txBox="1"/>
          <p:nvPr>
            <p:ph idx="2" type="subTitle"/>
          </p:nvPr>
        </p:nvSpPr>
        <p:spPr>
          <a:xfrm>
            <a:off x="1702775" y="1889525"/>
            <a:ext cx="2574300" cy="8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Gathering Machine Details, Performance details</a:t>
            </a:r>
            <a:endParaRPr/>
          </a:p>
          <a:p>
            <a:pPr indent="0" lvl="0" marL="0" rtl="0" algn="l">
              <a:lnSpc>
                <a:spcPct val="100000"/>
              </a:lnSpc>
              <a:spcBef>
                <a:spcPts val="0"/>
              </a:spcBef>
              <a:spcAft>
                <a:spcPts val="0"/>
              </a:spcAft>
              <a:buSzPts val="1400"/>
              <a:buNone/>
            </a:pPr>
            <a:r>
              <a:rPr lang="en"/>
              <a:t>Machine counts and etc.</a:t>
            </a:r>
            <a:endParaRPr/>
          </a:p>
        </p:txBody>
      </p:sp>
      <p:sp>
        <p:nvSpPr>
          <p:cNvPr id="922" name="Google Shape;922;p11"/>
          <p:cNvSpPr txBox="1"/>
          <p:nvPr>
            <p:ph idx="3" type="subTitle"/>
          </p:nvPr>
        </p:nvSpPr>
        <p:spPr>
          <a:xfrm>
            <a:off x="5289625" y="1889525"/>
            <a:ext cx="3134400" cy="12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400"/>
              <a:buNone/>
            </a:pPr>
            <a:r>
              <a:rPr lang="en" sz="1400"/>
              <a:t>Develop and train analytics models for optimize the throughput of production line</a:t>
            </a:r>
            <a:endParaRPr/>
          </a:p>
        </p:txBody>
      </p:sp>
      <p:sp>
        <p:nvSpPr>
          <p:cNvPr id="923" name="Google Shape;923;p11"/>
          <p:cNvSpPr txBox="1"/>
          <p:nvPr>
            <p:ph idx="4" type="subTitle"/>
          </p:nvPr>
        </p:nvSpPr>
        <p:spPr>
          <a:xfrm>
            <a:off x="1702775" y="3649100"/>
            <a:ext cx="2574300" cy="8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Seamless integration with other components within the system,</a:t>
            </a:r>
            <a:endParaRPr/>
          </a:p>
        </p:txBody>
      </p:sp>
      <p:sp>
        <p:nvSpPr>
          <p:cNvPr id="924" name="Google Shape;924;p11"/>
          <p:cNvSpPr txBox="1"/>
          <p:nvPr>
            <p:ph idx="5" type="subTitle"/>
          </p:nvPr>
        </p:nvSpPr>
        <p:spPr>
          <a:xfrm>
            <a:off x="5289621" y="3649100"/>
            <a:ext cx="2574300" cy="8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Develop a minimalistic UI that can easily interact with any person</a:t>
            </a:r>
            <a:endParaRPr/>
          </a:p>
        </p:txBody>
      </p:sp>
      <p:sp>
        <p:nvSpPr>
          <p:cNvPr id="925" name="Google Shape;925;p11"/>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5.4 Objectives for Sub-Component</a:t>
            </a:r>
            <a:endParaRPr/>
          </a:p>
        </p:txBody>
      </p:sp>
      <p:sp>
        <p:nvSpPr>
          <p:cNvPr id="926" name="Google Shape;926;p11"/>
          <p:cNvSpPr txBox="1"/>
          <p:nvPr>
            <p:ph idx="1" type="subTitle"/>
          </p:nvPr>
        </p:nvSpPr>
        <p:spPr>
          <a:xfrm>
            <a:off x="1702775" y="1523825"/>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Data Collection</a:t>
            </a:r>
            <a:endParaRPr/>
          </a:p>
        </p:txBody>
      </p:sp>
      <p:sp>
        <p:nvSpPr>
          <p:cNvPr id="927" name="Google Shape;927;p11"/>
          <p:cNvSpPr txBox="1"/>
          <p:nvPr>
            <p:ph idx="6" type="subTitle"/>
          </p:nvPr>
        </p:nvSpPr>
        <p:spPr>
          <a:xfrm>
            <a:off x="1702775" y="3283400"/>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System Integration</a:t>
            </a:r>
            <a:endParaRPr/>
          </a:p>
        </p:txBody>
      </p:sp>
      <p:sp>
        <p:nvSpPr>
          <p:cNvPr id="928" name="Google Shape;928;p11"/>
          <p:cNvSpPr txBox="1"/>
          <p:nvPr>
            <p:ph idx="7" type="subTitle"/>
          </p:nvPr>
        </p:nvSpPr>
        <p:spPr>
          <a:xfrm>
            <a:off x="5289615" y="1523825"/>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Model Training</a:t>
            </a:r>
            <a:endParaRPr/>
          </a:p>
        </p:txBody>
      </p:sp>
      <p:sp>
        <p:nvSpPr>
          <p:cNvPr id="929" name="Google Shape;929;p11"/>
          <p:cNvSpPr txBox="1"/>
          <p:nvPr>
            <p:ph idx="8" type="subTitle"/>
          </p:nvPr>
        </p:nvSpPr>
        <p:spPr>
          <a:xfrm>
            <a:off x="5289615" y="3283400"/>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User Interface</a:t>
            </a:r>
            <a:endParaRPr/>
          </a:p>
        </p:txBody>
      </p:sp>
      <p:sp>
        <p:nvSpPr>
          <p:cNvPr id="930" name="Google Shape;930;p11"/>
          <p:cNvSpPr/>
          <p:nvPr/>
        </p:nvSpPr>
        <p:spPr>
          <a:xfrm>
            <a:off x="977663" y="3283400"/>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1"/>
          <p:cNvSpPr/>
          <p:nvPr/>
        </p:nvSpPr>
        <p:spPr>
          <a:xfrm>
            <a:off x="4564513" y="3283400"/>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32" name="Google Shape;932;p11"/>
          <p:cNvCxnSpPr>
            <a:endCxn id="926" idx="0"/>
          </p:cNvCxnSpPr>
          <p:nvPr/>
        </p:nvCxnSpPr>
        <p:spPr>
          <a:xfrm>
            <a:off x="1264025" y="1523225"/>
            <a:ext cx="1725900" cy="600"/>
          </a:xfrm>
          <a:prstGeom prst="bentConnector3">
            <a:avLst>
              <a:gd fmla="val -1" name="adj1"/>
            </a:avLst>
          </a:prstGeom>
          <a:noFill/>
          <a:ln cap="flat" cmpd="sng" w="9525">
            <a:solidFill>
              <a:schemeClr val="dk1"/>
            </a:solidFill>
            <a:prstDash val="dot"/>
            <a:round/>
            <a:headEnd len="sm" w="sm" type="none"/>
            <a:tailEnd len="sm" w="sm" type="none"/>
          </a:ln>
        </p:spPr>
      </p:cxnSp>
      <p:cxnSp>
        <p:nvCxnSpPr>
          <p:cNvPr id="933" name="Google Shape;933;p11"/>
          <p:cNvCxnSpPr>
            <a:endCxn id="928" idx="0"/>
          </p:cNvCxnSpPr>
          <p:nvPr/>
        </p:nvCxnSpPr>
        <p:spPr>
          <a:xfrm>
            <a:off x="4850865" y="1523225"/>
            <a:ext cx="1725900" cy="600"/>
          </a:xfrm>
          <a:prstGeom prst="bentConnector3">
            <a:avLst>
              <a:gd fmla="val 0" name="adj1"/>
            </a:avLst>
          </a:prstGeom>
          <a:noFill/>
          <a:ln cap="flat" cmpd="sng" w="9525">
            <a:solidFill>
              <a:schemeClr val="dk1"/>
            </a:solidFill>
            <a:prstDash val="dot"/>
            <a:round/>
            <a:headEnd len="sm" w="sm" type="none"/>
            <a:tailEnd len="sm" w="sm" type="none"/>
          </a:ln>
        </p:spPr>
      </p:cxnSp>
      <p:cxnSp>
        <p:nvCxnSpPr>
          <p:cNvPr id="934" name="Google Shape;934;p11"/>
          <p:cNvCxnSpPr>
            <a:stCxn id="930" idx="3"/>
            <a:endCxn id="927" idx="0"/>
          </p:cNvCxnSpPr>
          <p:nvPr/>
        </p:nvCxnSpPr>
        <p:spPr>
          <a:xfrm flipH="1" rot="-5400000">
            <a:off x="2126663" y="2420750"/>
            <a:ext cx="600" cy="1725900"/>
          </a:xfrm>
          <a:prstGeom prst="bentConnector3">
            <a:avLst>
              <a:gd fmla="val -39687500" name="adj1"/>
            </a:avLst>
          </a:prstGeom>
          <a:noFill/>
          <a:ln cap="flat" cmpd="sng" w="9525">
            <a:solidFill>
              <a:schemeClr val="dk1"/>
            </a:solidFill>
            <a:prstDash val="dot"/>
            <a:round/>
            <a:headEnd len="sm" w="sm" type="none"/>
            <a:tailEnd len="sm" w="sm" type="none"/>
          </a:ln>
        </p:spPr>
      </p:cxnSp>
      <p:cxnSp>
        <p:nvCxnSpPr>
          <p:cNvPr id="935" name="Google Shape;935;p11"/>
          <p:cNvCxnSpPr>
            <a:stCxn id="931" idx="3"/>
            <a:endCxn id="929" idx="0"/>
          </p:cNvCxnSpPr>
          <p:nvPr/>
        </p:nvCxnSpPr>
        <p:spPr>
          <a:xfrm flipH="1" rot="-5400000">
            <a:off x="5713513" y="2420750"/>
            <a:ext cx="600" cy="1725900"/>
          </a:xfrm>
          <a:prstGeom prst="bentConnector3">
            <a:avLst>
              <a:gd fmla="val -39687500" name="adj1"/>
            </a:avLst>
          </a:prstGeom>
          <a:noFill/>
          <a:ln cap="flat" cmpd="sng" w="9525">
            <a:solidFill>
              <a:schemeClr val="dk1"/>
            </a:solidFill>
            <a:prstDash val="dot"/>
            <a:round/>
            <a:headEnd len="sm" w="sm" type="none"/>
            <a:tailEnd len="sm" w="sm" type="none"/>
          </a:ln>
        </p:spPr>
      </p:cxnSp>
      <p:grpSp>
        <p:nvGrpSpPr>
          <p:cNvPr id="936" name="Google Shape;936;p11"/>
          <p:cNvGrpSpPr/>
          <p:nvPr/>
        </p:nvGrpSpPr>
        <p:grpSpPr>
          <a:xfrm>
            <a:off x="1051997" y="1598601"/>
            <a:ext cx="419646" cy="421877"/>
            <a:chOff x="-3852025" y="2764950"/>
            <a:chExt cx="291450" cy="293000"/>
          </a:xfrm>
        </p:grpSpPr>
        <p:sp>
          <p:nvSpPr>
            <p:cNvPr id="937" name="Google Shape;937;p11"/>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16161"/>
                </a:solidFill>
                <a:latin typeface="Arial"/>
                <a:ea typeface="Arial"/>
                <a:cs typeface="Arial"/>
                <a:sym typeface="Arial"/>
              </a:endParaRPr>
            </a:p>
          </p:txBody>
        </p:sp>
        <p:sp>
          <p:nvSpPr>
            <p:cNvPr id="938" name="Google Shape;938;p11"/>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16161"/>
                </a:solidFill>
                <a:latin typeface="Arial"/>
                <a:ea typeface="Arial"/>
                <a:cs typeface="Arial"/>
                <a:sym typeface="Arial"/>
              </a:endParaRPr>
            </a:p>
          </p:txBody>
        </p:sp>
      </p:grpSp>
      <p:grpSp>
        <p:nvGrpSpPr>
          <p:cNvPr id="939" name="Google Shape;939;p11"/>
          <p:cNvGrpSpPr/>
          <p:nvPr/>
        </p:nvGrpSpPr>
        <p:grpSpPr>
          <a:xfrm>
            <a:off x="4647424" y="1598600"/>
            <a:ext cx="420534" cy="422478"/>
            <a:chOff x="-1333975" y="2365850"/>
            <a:chExt cx="292225" cy="293575"/>
          </a:xfrm>
        </p:grpSpPr>
        <p:sp>
          <p:nvSpPr>
            <p:cNvPr id="940" name="Google Shape;940;p11"/>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1"/>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1"/>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1"/>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1"/>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1"/>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1"/>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1"/>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8" name="Google Shape;948;p11"/>
          <p:cNvGrpSpPr/>
          <p:nvPr/>
        </p:nvGrpSpPr>
        <p:grpSpPr>
          <a:xfrm>
            <a:off x="1079232" y="3385858"/>
            <a:ext cx="364731" cy="365700"/>
            <a:chOff x="-1700225" y="2768875"/>
            <a:chExt cx="291450" cy="292225"/>
          </a:xfrm>
        </p:grpSpPr>
        <p:sp>
          <p:nvSpPr>
            <p:cNvPr id="949" name="Google Shape;949;p11"/>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1"/>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1"/>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1"/>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1"/>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1"/>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5" name="Google Shape;955;p11"/>
          <p:cNvSpPr/>
          <p:nvPr/>
        </p:nvSpPr>
        <p:spPr>
          <a:xfrm>
            <a:off x="4677872" y="3348570"/>
            <a:ext cx="340186" cy="31892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956" name="Google Shape;956;p11"/>
          <p:cNvGrpSpPr/>
          <p:nvPr/>
        </p:nvGrpSpPr>
        <p:grpSpPr>
          <a:xfrm>
            <a:off x="-4" y="4743300"/>
            <a:ext cx="9144004" cy="400200"/>
            <a:chOff x="-4" y="4743300"/>
            <a:chExt cx="9144004" cy="400200"/>
          </a:xfrm>
        </p:grpSpPr>
        <p:sp>
          <p:nvSpPr>
            <p:cNvPr id="957" name="Google Shape;957;p11"/>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IT21167614 </a:t>
              </a:r>
              <a:r>
                <a:rPr lang="en">
                  <a:latin typeface="Exo 2"/>
                  <a:ea typeface="Exo 2"/>
                  <a:cs typeface="Exo 2"/>
                  <a:sym typeface="Exo 2"/>
                </a:rPr>
                <a:t>| Mahagedara D 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958" name="Google Shape;958;p11"/>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2"/>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5.5 Methodology</a:t>
            </a:r>
            <a:endParaRPr/>
          </a:p>
        </p:txBody>
      </p:sp>
      <p:grpSp>
        <p:nvGrpSpPr>
          <p:cNvPr id="964" name="Google Shape;964;p12"/>
          <p:cNvGrpSpPr/>
          <p:nvPr/>
        </p:nvGrpSpPr>
        <p:grpSpPr>
          <a:xfrm>
            <a:off x="-4" y="4743300"/>
            <a:ext cx="9144004" cy="400200"/>
            <a:chOff x="-4" y="4743300"/>
            <a:chExt cx="9144004" cy="400200"/>
          </a:xfrm>
        </p:grpSpPr>
        <p:sp>
          <p:nvSpPr>
            <p:cNvPr id="965" name="Google Shape;965;p12"/>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IT21167614 </a:t>
              </a:r>
              <a:r>
                <a:rPr lang="en">
                  <a:latin typeface="Exo 2"/>
                  <a:ea typeface="Exo 2"/>
                  <a:cs typeface="Exo 2"/>
                  <a:sym typeface="Exo 2"/>
                </a:rPr>
                <a:t>|   Mahagedara D 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966" name="Google Shape;966;p12"/>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
        <p:nvSpPr>
          <p:cNvPr id="967" name="Google Shape;967;p12"/>
          <p:cNvSpPr txBox="1"/>
          <p:nvPr/>
        </p:nvSpPr>
        <p:spPr>
          <a:xfrm>
            <a:off x="853450" y="1363975"/>
            <a:ext cx="7879200" cy="2918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Exo 2"/>
              <a:buChar char="●"/>
            </a:pPr>
            <a:r>
              <a:rPr lang="en" sz="1500">
                <a:solidFill>
                  <a:schemeClr val="dk1"/>
                </a:solidFill>
                <a:latin typeface="Exo 2"/>
                <a:ea typeface="Exo 2"/>
                <a:cs typeface="Exo 2"/>
                <a:sym typeface="Exo 2"/>
              </a:rPr>
              <a:t>Data Collection and Analysis</a:t>
            </a:r>
            <a:endParaRPr sz="1500">
              <a:solidFill>
                <a:schemeClr val="dk1"/>
              </a:solidFill>
              <a:latin typeface="Exo 2"/>
              <a:ea typeface="Exo 2"/>
              <a:cs typeface="Exo 2"/>
              <a:sym typeface="Exo 2"/>
            </a:endParaRPr>
          </a:p>
          <a:p>
            <a:pPr indent="-323850" lvl="0" marL="457200" rtl="0" algn="l">
              <a:spcBef>
                <a:spcPts val="0"/>
              </a:spcBef>
              <a:spcAft>
                <a:spcPts val="0"/>
              </a:spcAft>
              <a:buClr>
                <a:schemeClr val="dk1"/>
              </a:buClr>
              <a:buSzPts val="1500"/>
              <a:buFont typeface="Exo 2"/>
              <a:buChar char="●"/>
            </a:pPr>
            <a:r>
              <a:rPr lang="en" sz="1500">
                <a:solidFill>
                  <a:schemeClr val="dk1"/>
                </a:solidFill>
                <a:latin typeface="Exo 2"/>
                <a:ea typeface="Exo 2"/>
                <a:cs typeface="Exo 2"/>
                <a:sym typeface="Exo 2"/>
              </a:rPr>
              <a:t>Model Development</a:t>
            </a:r>
            <a:endParaRPr sz="1500">
              <a:solidFill>
                <a:schemeClr val="dk1"/>
              </a:solidFill>
              <a:latin typeface="Exo 2"/>
              <a:ea typeface="Exo 2"/>
              <a:cs typeface="Exo 2"/>
              <a:sym typeface="Exo 2"/>
            </a:endParaRPr>
          </a:p>
          <a:p>
            <a:pPr indent="-323850" lvl="0" marL="457200" rtl="0" algn="l">
              <a:spcBef>
                <a:spcPts val="0"/>
              </a:spcBef>
              <a:spcAft>
                <a:spcPts val="0"/>
              </a:spcAft>
              <a:buClr>
                <a:schemeClr val="dk1"/>
              </a:buClr>
              <a:buSzPts val="1500"/>
              <a:buFont typeface="Exo 2"/>
              <a:buChar char="●"/>
            </a:pPr>
            <a:r>
              <a:rPr lang="en" sz="1500">
                <a:solidFill>
                  <a:schemeClr val="dk1"/>
                </a:solidFill>
                <a:latin typeface="Exo 2"/>
                <a:ea typeface="Exo 2"/>
                <a:cs typeface="Exo 2"/>
                <a:sym typeface="Exo 2"/>
              </a:rPr>
              <a:t>Develop Reinforcement Learning Algorithm</a:t>
            </a:r>
            <a:endParaRPr sz="1500">
              <a:solidFill>
                <a:schemeClr val="dk1"/>
              </a:solidFill>
              <a:latin typeface="Exo 2"/>
              <a:ea typeface="Exo 2"/>
              <a:cs typeface="Exo 2"/>
              <a:sym typeface="Exo 2"/>
            </a:endParaRPr>
          </a:p>
          <a:p>
            <a:pPr indent="-323850" lvl="0" marL="457200" rtl="0" algn="l">
              <a:spcBef>
                <a:spcPts val="0"/>
              </a:spcBef>
              <a:spcAft>
                <a:spcPts val="0"/>
              </a:spcAft>
              <a:buClr>
                <a:schemeClr val="dk1"/>
              </a:buClr>
              <a:buSzPts val="1500"/>
              <a:buFont typeface="Exo 2"/>
              <a:buChar char="●"/>
            </a:pPr>
            <a:r>
              <a:rPr lang="en" sz="1500">
                <a:solidFill>
                  <a:schemeClr val="dk1"/>
                </a:solidFill>
                <a:latin typeface="Exo 2"/>
                <a:ea typeface="Exo 2"/>
                <a:cs typeface="Exo 2"/>
                <a:sym typeface="Exo 2"/>
              </a:rPr>
              <a:t>Train and Fine-tune Model</a:t>
            </a:r>
            <a:endParaRPr sz="1500">
              <a:solidFill>
                <a:schemeClr val="dk1"/>
              </a:solidFill>
              <a:latin typeface="Exo 2"/>
              <a:ea typeface="Exo 2"/>
              <a:cs typeface="Exo 2"/>
              <a:sym typeface="Exo 2"/>
            </a:endParaRPr>
          </a:p>
          <a:p>
            <a:pPr indent="-323850" lvl="0" marL="457200" rtl="0" algn="l">
              <a:spcBef>
                <a:spcPts val="0"/>
              </a:spcBef>
              <a:spcAft>
                <a:spcPts val="0"/>
              </a:spcAft>
              <a:buClr>
                <a:schemeClr val="dk1"/>
              </a:buClr>
              <a:buSzPts val="1500"/>
              <a:buFont typeface="Exo 2"/>
              <a:buChar char="●"/>
            </a:pPr>
            <a:r>
              <a:rPr lang="en" sz="1500">
                <a:solidFill>
                  <a:schemeClr val="dk1"/>
                </a:solidFill>
                <a:latin typeface="Exo 2"/>
                <a:ea typeface="Exo 2"/>
                <a:cs typeface="Exo 2"/>
                <a:sym typeface="Exo 2"/>
              </a:rPr>
              <a:t>System Integration</a:t>
            </a:r>
            <a:endParaRPr sz="1500">
              <a:solidFill>
                <a:schemeClr val="dk1"/>
              </a:solidFill>
              <a:latin typeface="Exo 2"/>
              <a:ea typeface="Exo 2"/>
              <a:cs typeface="Exo 2"/>
              <a:sym typeface="Exo 2"/>
            </a:endParaRPr>
          </a:p>
          <a:p>
            <a:pPr indent="-323850" lvl="0" marL="457200" rtl="0" algn="l">
              <a:spcBef>
                <a:spcPts val="0"/>
              </a:spcBef>
              <a:spcAft>
                <a:spcPts val="0"/>
              </a:spcAft>
              <a:buClr>
                <a:schemeClr val="dk1"/>
              </a:buClr>
              <a:buSzPts val="1500"/>
              <a:buFont typeface="Exo 2"/>
              <a:buChar char="●"/>
            </a:pPr>
            <a:r>
              <a:rPr lang="en" sz="1500">
                <a:solidFill>
                  <a:schemeClr val="dk1"/>
                </a:solidFill>
                <a:latin typeface="Exo 2"/>
                <a:ea typeface="Exo 2"/>
                <a:cs typeface="Exo 2"/>
                <a:sym typeface="Exo 2"/>
              </a:rPr>
              <a:t>Integrate Scheduling Model with Production System</a:t>
            </a:r>
            <a:endParaRPr sz="1500">
              <a:solidFill>
                <a:schemeClr val="dk1"/>
              </a:solidFill>
              <a:latin typeface="Exo 2"/>
              <a:ea typeface="Exo 2"/>
              <a:cs typeface="Exo 2"/>
              <a:sym typeface="Exo 2"/>
            </a:endParaRPr>
          </a:p>
          <a:p>
            <a:pPr indent="-323850" lvl="0" marL="457200" rtl="0" algn="l">
              <a:spcBef>
                <a:spcPts val="0"/>
              </a:spcBef>
              <a:spcAft>
                <a:spcPts val="0"/>
              </a:spcAft>
              <a:buClr>
                <a:schemeClr val="dk1"/>
              </a:buClr>
              <a:buSzPts val="1500"/>
              <a:buFont typeface="Exo 2"/>
              <a:buChar char="●"/>
            </a:pPr>
            <a:r>
              <a:rPr lang="en" sz="1500">
                <a:solidFill>
                  <a:schemeClr val="dk1"/>
                </a:solidFill>
                <a:latin typeface="Exo 2"/>
                <a:ea typeface="Exo 2"/>
                <a:cs typeface="Exo 2"/>
                <a:sym typeface="Exo 2"/>
              </a:rPr>
              <a:t>Develop User Interface for Scheduling</a:t>
            </a:r>
            <a:endParaRPr sz="1500">
              <a:solidFill>
                <a:schemeClr val="dk1"/>
              </a:solidFill>
              <a:latin typeface="Exo 2"/>
              <a:ea typeface="Exo 2"/>
              <a:cs typeface="Exo 2"/>
              <a:sym typeface="Exo 2"/>
            </a:endParaRPr>
          </a:p>
          <a:p>
            <a:pPr indent="-323850" lvl="0" marL="457200" rtl="0" algn="l">
              <a:spcBef>
                <a:spcPts val="0"/>
              </a:spcBef>
              <a:spcAft>
                <a:spcPts val="0"/>
              </a:spcAft>
              <a:buClr>
                <a:schemeClr val="dk1"/>
              </a:buClr>
              <a:buSzPts val="1500"/>
              <a:buFont typeface="Exo 2"/>
              <a:buChar char="●"/>
            </a:pPr>
            <a:r>
              <a:rPr lang="en" sz="1500">
                <a:solidFill>
                  <a:schemeClr val="dk1"/>
                </a:solidFill>
                <a:latin typeface="Exo 2"/>
                <a:ea typeface="Exo 2"/>
                <a:cs typeface="Exo 2"/>
                <a:sym typeface="Exo 2"/>
              </a:rPr>
              <a:t>Testing and Feedback</a:t>
            </a:r>
            <a:endParaRPr sz="1500">
              <a:solidFill>
                <a:schemeClr val="dk1"/>
              </a:solidFill>
              <a:latin typeface="Exo 2"/>
              <a:ea typeface="Exo 2"/>
              <a:cs typeface="Exo 2"/>
              <a:sym typeface="Exo 2"/>
            </a:endParaRPr>
          </a:p>
          <a:p>
            <a:pPr indent="-323850" lvl="0" marL="457200" rtl="0" algn="l">
              <a:spcBef>
                <a:spcPts val="0"/>
              </a:spcBef>
              <a:spcAft>
                <a:spcPts val="0"/>
              </a:spcAft>
              <a:buClr>
                <a:schemeClr val="dk1"/>
              </a:buClr>
              <a:buSzPts val="1500"/>
              <a:buFont typeface="Exo 2"/>
              <a:buChar char="●"/>
            </a:pPr>
            <a:r>
              <a:rPr lang="en" sz="1500">
                <a:solidFill>
                  <a:schemeClr val="dk1"/>
                </a:solidFill>
                <a:latin typeface="Exo 2"/>
                <a:ea typeface="Exo 2"/>
                <a:cs typeface="Exo 2"/>
                <a:sym typeface="Exo 2"/>
              </a:rPr>
              <a:t>Conduct User Testing</a:t>
            </a:r>
            <a:endParaRPr sz="1500">
              <a:solidFill>
                <a:schemeClr val="dk1"/>
              </a:solidFill>
              <a:latin typeface="Exo 2"/>
              <a:ea typeface="Exo 2"/>
              <a:cs typeface="Exo 2"/>
              <a:sym typeface="Exo 2"/>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3"/>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5.6 Work-Breakdown Structure</a:t>
            </a:r>
            <a:endParaRPr/>
          </a:p>
        </p:txBody>
      </p:sp>
      <p:pic>
        <p:nvPicPr>
          <p:cNvPr id="973" name="Google Shape;973;p13"/>
          <p:cNvPicPr preferRelativeResize="0"/>
          <p:nvPr/>
        </p:nvPicPr>
        <p:blipFill>
          <a:blip r:embed="rId3">
            <a:alphaModFix/>
          </a:blip>
          <a:stretch>
            <a:fillRect/>
          </a:stretch>
        </p:blipFill>
        <p:spPr>
          <a:xfrm>
            <a:off x="152400" y="1246325"/>
            <a:ext cx="8839203" cy="3263977"/>
          </a:xfrm>
          <a:prstGeom prst="rect">
            <a:avLst/>
          </a:prstGeom>
          <a:noFill/>
          <a:ln>
            <a:noFill/>
          </a:ln>
        </p:spPr>
      </p:pic>
      <p:grpSp>
        <p:nvGrpSpPr>
          <p:cNvPr id="974" name="Google Shape;974;p13"/>
          <p:cNvGrpSpPr/>
          <p:nvPr/>
        </p:nvGrpSpPr>
        <p:grpSpPr>
          <a:xfrm>
            <a:off x="-4" y="4743300"/>
            <a:ext cx="9144004" cy="400200"/>
            <a:chOff x="-4" y="4743300"/>
            <a:chExt cx="9144004" cy="400200"/>
          </a:xfrm>
        </p:grpSpPr>
        <p:sp>
          <p:nvSpPr>
            <p:cNvPr id="975" name="Google Shape;975;p13"/>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IT21167614 </a:t>
              </a:r>
              <a:r>
                <a:rPr lang="en">
                  <a:latin typeface="Exo 2"/>
                  <a:ea typeface="Exo 2"/>
                  <a:cs typeface="Exo 2"/>
                  <a:sym typeface="Exo 2"/>
                </a:rPr>
                <a:t>|   Mahagedara D 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976" name="Google Shape;976;p13"/>
            <p:cNvPicPr preferRelativeResize="0"/>
            <p:nvPr/>
          </p:nvPicPr>
          <p:blipFill>
            <a:blip r:embed="rId4">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4"/>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5.7 Gantt Chart</a:t>
            </a:r>
            <a:endParaRPr/>
          </a:p>
        </p:txBody>
      </p:sp>
      <p:cxnSp>
        <p:nvCxnSpPr>
          <p:cNvPr id="982" name="Google Shape;982;p14"/>
          <p:cNvCxnSpPr/>
          <p:nvPr/>
        </p:nvCxnSpPr>
        <p:spPr>
          <a:xfrm>
            <a:off x="4051825" y="1919625"/>
            <a:ext cx="1461300" cy="0"/>
          </a:xfrm>
          <a:prstGeom prst="straightConnector1">
            <a:avLst/>
          </a:prstGeom>
          <a:noFill/>
          <a:ln cap="flat" cmpd="sng" w="9525">
            <a:solidFill>
              <a:schemeClr val="dk1"/>
            </a:solidFill>
            <a:prstDash val="dot"/>
            <a:round/>
            <a:headEnd len="sm" w="sm" type="none"/>
            <a:tailEnd len="med" w="med" type="oval"/>
          </a:ln>
        </p:spPr>
      </p:cxnSp>
      <p:graphicFrame>
        <p:nvGraphicFramePr>
          <p:cNvPr id="983" name="Google Shape;983;p14"/>
          <p:cNvGraphicFramePr/>
          <p:nvPr/>
        </p:nvGraphicFramePr>
        <p:xfrm>
          <a:off x="997811" y="1206213"/>
          <a:ext cx="3000000" cy="3000000"/>
        </p:xfrm>
        <a:graphic>
          <a:graphicData uri="http://schemas.openxmlformats.org/drawingml/2006/table">
            <a:tbl>
              <a:tblPr>
                <a:noFill/>
                <a:tableStyleId>{9E42F3E0-4D71-4ADB-ADCB-9335027ADD32}</a:tableStyleId>
              </a:tblPr>
              <a:tblGrid>
                <a:gridCol w="526200"/>
                <a:gridCol w="2784375"/>
                <a:gridCol w="366100"/>
                <a:gridCol w="366100"/>
                <a:gridCol w="366100"/>
                <a:gridCol w="366100"/>
                <a:gridCol w="366100"/>
                <a:gridCol w="366100"/>
                <a:gridCol w="366100"/>
                <a:gridCol w="366100"/>
                <a:gridCol w="366100"/>
                <a:gridCol w="366100"/>
                <a:gridCol w="366100"/>
                <a:gridCol w="366100"/>
              </a:tblGrid>
              <a:tr h="4572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Exo 2"/>
                          <a:ea typeface="Exo 2"/>
                          <a:cs typeface="Exo 2"/>
                          <a:sym typeface="Exo 2"/>
                        </a:rPr>
                        <a:t>No</a:t>
                      </a:r>
                      <a:endParaRPr b="1" sz="1500" u="none" cap="none" strike="noStrike">
                        <a:solidFill>
                          <a:schemeClr val="dk1"/>
                        </a:solidFill>
                        <a:latin typeface="Exo 2"/>
                        <a:ea typeface="Exo 2"/>
                        <a:cs typeface="Exo 2"/>
                        <a:sym typeface="Ex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Exo 2"/>
                          <a:ea typeface="Exo 2"/>
                          <a:cs typeface="Exo 2"/>
                          <a:sym typeface="Exo 2"/>
                        </a:rPr>
                        <a:t>Objective</a:t>
                      </a:r>
                      <a:endParaRPr b="1" sz="1500" u="none" cap="none" strike="noStrike">
                        <a:solidFill>
                          <a:schemeClr val="dk1"/>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 June</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July</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Aug</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Sep</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Oct</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Nov</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Dec</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Jan</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Feb</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Mar</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Apr</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dk2"/>
                          </a:solidFill>
                          <a:latin typeface="Exo 2"/>
                          <a:ea typeface="Exo 2"/>
                          <a:cs typeface="Exo 2"/>
                          <a:sym typeface="Exo 2"/>
                        </a:rPr>
                        <a:t>May</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Exo 2"/>
                          <a:ea typeface="Exo 2"/>
                          <a:cs typeface="Exo 2"/>
                          <a:sym typeface="Exo 2"/>
                        </a:rPr>
                        <a:t>0</a:t>
                      </a:r>
                      <a:r>
                        <a:rPr lang="en" sz="1000">
                          <a:solidFill>
                            <a:schemeClr val="dk1"/>
                          </a:solidFill>
                          <a:latin typeface="Exo 2"/>
                          <a:ea typeface="Exo 2"/>
                          <a:cs typeface="Exo 2"/>
                          <a:sym typeface="Exo 2"/>
                        </a:rPr>
                        <a:t>1</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dk1"/>
                          </a:solidFill>
                          <a:latin typeface="Exo 2"/>
                          <a:ea typeface="Exo 2"/>
                          <a:cs typeface="Exo 2"/>
                          <a:sym typeface="Exo 2"/>
                        </a:rPr>
                        <a:t>Data Collection and Planning</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02</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Develop basic system and train the AI model</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03</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Integration with the system</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04</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Testing and fine tune the system</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800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800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800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05</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Delivery</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1C00"/>
                    </a:solidFill>
                  </a:tcPr>
                </a:tc>
              </a:tr>
            </a:tbl>
          </a:graphicData>
        </a:graphic>
      </p:graphicFrame>
      <p:cxnSp>
        <p:nvCxnSpPr>
          <p:cNvPr id="984" name="Google Shape;984;p14"/>
          <p:cNvCxnSpPr/>
          <p:nvPr/>
        </p:nvCxnSpPr>
        <p:spPr>
          <a:xfrm>
            <a:off x="4779175" y="1963686"/>
            <a:ext cx="3286200" cy="0"/>
          </a:xfrm>
          <a:prstGeom prst="straightConnector1">
            <a:avLst/>
          </a:prstGeom>
          <a:noFill/>
          <a:ln cap="flat" cmpd="sng" w="9525">
            <a:solidFill>
              <a:schemeClr val="dk1"/>
            </a:solidFill>
            <a:prstDash val="dot"/>
            <a:round/>
            <a:headEnd len="sm" w="sm" type="none"/>
            <a:tailEnd len="med" w="med" type="oval"/>
          </a:ln>
        </p:spPr>
      </p:cxnSp>
      <p:grpSp>
        <p:nvGrpSpPr>
          <p:cNvPr id="985" name="Google Shape;985;p14"/>
          <p:cNvGrpSpPr/>
          <p:nvPr/>
        </p:nvGrpSpPr>
        <p:grpSpPr>
          <a:xfrm>
            <a:off x="-4" y="4743300"/>
            <a:ext cx="9144004" cy="400200"/>
            <a:chOff x="-4" y="4743300"/>
            <a:chExt cx="9144004" cy="400200"/>
          </a:xfrm>
        </p:grpSpPr>
        <p:sp>
          <p:nvSpPr>
            <p:cNvPr id="986" name="Google Shape;986;p14"/>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IT21167614 </a:t>
              </a:r>
              <a:r>
                <a:rPr lang="en">
                  <a:latin typeface="Exo 2"/>
                  <a:ea typeface="Exo 2"/>
                  <a:cs typeface="Exo 2"/>
                  <a:sym typeface="Exo 2"/>
                </a:rPr>
                <a:t>|   Mahagedara D 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987" name="Google Shape;987;p14"/>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5"/>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
        <p:nvSpPr>
          <p:cNvPr id="993" name="Google Shape;993;p15"/>
          <p:cNvSpPr txBox="1"/>
          <p:nvPr>
            <p:ph idx="1" type="subTitle"/>
          </p:nvPr>
        </p:nvSpPr>
        <p:spPr>
          <a:xfrm>
            <a:off x="734300" y="1093925"/>
            <a:ext cx="7704000" cy="2085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1000"/>
              </a:spcBef>
              <a:spcAft>
                <a:spcPts val="0"/>
              </a:spcAft>
              <a:buSzPts val="1200"/>
              <a:buChar char="●"/>
            </a:pPr>
            <a:r>
              <a:rPr lang="en"/>
              <a:t>SAP Advanced Planning and Optimization: Penchev, P., Vitliemov, P., &amp; Georgiev, I. (2023). Optimization model for production scheduling taking into account preventive maintenance in an uncertainty-based production system. Heliyon, 9(3), e17485. Available: https://doi.org/10.1016/j.heliyon.2023.03.17485 </a:t>
            </a:r>
            <a:endParaRPr/>
          </a:p>
          <a:p>
            <a:pPr indent="-304800" lvl="0" marL="457200" rtl="0" algn="l">
              <a:lnSpc>
                <a:spcPct val="100000"/>
              </a:lnSpc>
              <a:spcBef>
                <a:spcPts val="1000"/>
              </a:spcBef>
              <a:spcAft>
                <a:spcPts val="0"/>
              </a:spcAft>
              <a:buSzPts val="1200"/>
              <a:buChar char="●"/>
            </a:pPr>
            <a:r>
              <a:rPr lang="en"/>
              <a:t>ApparelMagic: Ginsberg, B. Supply Chain Management in the Apparel Industry. ApparelMagic. Available: https://apparelmagic.com/supply-chain-management-in-the-apparel-industry</a:t>
            </a:r>
            <a:endParaRPr/>
          </a:p>
          <a:p>
            <a:pPr indent="-304800" lvl="0" marL="457200" rtl="0" algn="l">
              <a:lnSpc>
                <a:spcPct val="100000"/>
              </a:lnSpc>
              <a:spcBef>
                <a:spcPts val="0"/>
              </a:spcBef>
              <a:spcAft>
                <a:spcPts val="0"/>
              </a:spcAft>
              <a:buSzPts val="1200"/>
              <a:buChar char="●"/>
            </a:pPr>
            <a:r>
              <a:rPr lang="en"/>
              <a:t>ABS Apparel Management System: "The Benefits of Apparel Software for Your Supply Chain," Apparel Business. Available: https://www.apparelbusiness.com </a:t>
            </a:r>
            <a:endParaRPr/>
          </a:p>
          <a:p>
            <a:pPr indent="-304800" lvl="0" marL="457200" rtl="0" algn="l">
              <a:lnSpc>
                <a:spcPct val="100000"/>
              </a:lnSpc>
              <a:spcBef>
                <a:spcPts val="0"/>
              </a:spcBef>
              <a:spcAft>
                <a:spcPts val="0"/>
              </a:spcAft>
              <a:buSzPts val="1200"/>
              <a:buChar char="●"/>
            </a:pPr>
            <a:r>
              <a:rPr lang="en"/>
              <a:t>U</a:t>
            </a:r>
            <a:r>
              <a:rPr lang="en"/>
              <a:t>phance: "Revamp Your Apparel Supply Chain for Speed &amp; Flexibility," Uphance. Available: https://www.uphance.com/revamp-your-apparel-supply-chain-for-speed-flexibility </a:t>
            </a:r>
            <a:endParaRPr/>
          </a:p>
        </p:txBody>
      </p:sp>
      <p:pic>
        <p:nvPicPr>
          <p:cNvPr id="994" name="Google Shape;994;p15"/>
          <p:cNvPicPr preferRelativeResize="0"/>
          <p:nvPr>
            <p:ph idx="2" type="pic"/>
          </p:nvPr>
        </p:nvPicPr>
        <p:blipFill rotWithShape="1">
          <a:blip r:embed="rId3">
            <a:alphaModFix/>
          </a:blip>
          <a:srcRect b="16003" l="0" r="0" t="16010"/>
          <a:stretch/>
        </p:blipFill>
        <p:spPr>
          <a:xfrm>
            <a:off x="4439100" y="3059750"/>
            <a:ext cx="4704901" cy="2085000"/>
          </a:xfrm>
          <a:prstGeom prst="rect">
            <a:avLst/>
          </a:prstGeom>
          <a:noFill/>
          <a:ln cap="flat" cmpd="sng" w="9525">
            <a:solidFill>
              <a:schemeClr val="dk1"/>
            </a:solidFill>
            <a:prstDash val="solid"/>
            <a:round/>
            <a:headEnd len="sm" w="sm" type="none"/>
            <a:tailEnd len="sm" w="sm" type="none"/>
          </a:ln>
        </p:spPr>
      </p:pic>
      <p:sp>
        <p:nvSpPr>
          <p:cNvPr id="995" name="Google Shape;995;p15"/>
          <p:cNvSpPr/>
          <p:nvPr/>
        </p:nvSpPr>
        <p:spPr>
          <a:xfrm rot="5400000">
            <a:off x="7702050" y="3702800"/>
            <a:ext cx="374100" cy="2509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5"/>
          <p:cNvSpPr/>
          <p:nvPr/>
        </p:nvSpPr>
        <p:spPr>
          <a:xfrm rot="5400000">
            <a:off x="2922300" y="3669650"/>
            <a:ext cx="2126700" cy="906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7" name="Google Shape;997;p15"/>
          <p:cNvGrpSpPr/>
          <p:nvPr/>
        </p:nvGrpSpPr>
        <p:grpSpPr>
          <a:xfrm>
            <a:off x="872978" y="3365274"/>
            <a:ext cx="1734379" cy="1329767"/>
            <a:chOff x="897003" y="3305199"/>
            <a:chExt cx="1734379" cy="1329767"/>
          </a:xfrm>
        </p:grpSpPr>
        <p:grpSp>
          <p:nvGrpSpPr>
            <p:cNvPr id="998" name="Google Shape;998;p15"/>
            <p:cNvGrpSpPr/>
            <p:nvPr/>
          </p:nvGrpSpPr>
          <p:grpSpPr>
            <a:xfrm flipH="1">
              <a:off x="1443792" y="4027174"/>
              <a:ext cx="232240" cy="607792"/>
              <a:chOff x="7963875" y="796000"/>
              <a:chExt cx="725750" cy="1899350"/>
            </a:xfrm>
          </p:grpSpPr>
          <p:sp>
            <p:nvSpPr>
              <p:cNvPr id="999" name="Google Shape;999;p15"/>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5"/>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1" name="Google Shape;1001;p15"/>
            <p:cNvGrpSpPr/>
            <p:nvPr/>
          </p:nvGrpSpPr>
          <p:grpSpPr>
            <a:xfrm flipH="1">
              <a:off x="897003" y="3599578"/>
              <a:ext cx="139707" cy="365625"/>
              <a:chOff x="7963875" y="796000"/>
              <a:chExt cx="725750" cy="1899350"/>
            </a:xfrm>
          </p:grpSpPr>
          <p:sp>
            <p:nvSpPr>
              <p:cNvPr id="1002" name="Google Shape;1002;p15"/>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5"/>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4" name="Google Shape;1004;p15"/>
            <p:cNvGrpSpPr/>
            <p:nvPr/>
          </p:nvGrpSpPr>
          <p:grpSpPr>
            <a:xfrm flipH="1">
              <a:off x="2399142" y="3305199"/>
              <a:ext cx="232240" cy="607792"/>
              <a:chOff x="7963875" y="796000"/>
              <a:chExt cx="725750" cy="1899350"/>
            </a:xfrm>
          </p:grpSpPr>
          <p:sp>
            <p:nvSpPr>
              <p:cNvPr id="1005" name="Google Shape;1005;p15"/>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5"/>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07" name="Google Shape;1007;p15"/>
          <p:cNvGrpSpPr/>
          <p:nvPr/>
        </p:nvGrpSpPr>
        <p:grpSpPr>
          <a:xfrm>
            <a:off x="-4" y="4743300"/>
            <a:ext cx="9144004" cy="400200"/>
            <a:chOff x="-4" y="4743300"/>
            <a:chExt cx="9144004" cy="400200"/>
          </a:xfrm>
        </p:grpSpPr>
        <p:sp>
          <p:nvSpPr>
            <p:cNvPr id="1008" name="Google Shape;1008;p15"/>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IT21167614 </a:t>
              </a:r>
              <a:r>
                <a:rPr lang="en">
                  <a:latin typeface="Exo 2"/>
                  <a:ea typeface="Exo 2"/>
                  <a:cs typeface="Exo 2"/>
                  <a:sym typeface="Exo 2"/>
                </a:rPr>
                <a:t>|   Mahagedara D 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009" name="Google Shape;1009;p15"/>
            <p:cNvPicPr preferRelativeResize="0"/>
            <p:nvPr/>
          </p:nvPicPr>
          <p:blipFill>
            <a:blip r:embed="rId4">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6"/>
          <p:cNvSpPr txBox="1"/>
          <p:nvPr>
            <p:ph idx="2" type="title"/>
          </p:nvPr>
        </p:nvSpPr>
        <p:spPr>
          <a:xfrm>
            <a:off x="494182" y="637478"/>
            <a:ext cx="6290440" cy="188057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4000"/>
              <a:t>AI-based Logistics and Transportation Optimization</a:t>
            </a:r>
            <a:endParaRPr/>
          </a:p>
        </p:txBody>
      </p:sp>
      <p:sp>
        <p:nvSpPr>
          <p:cNvPr id="1015" name="Google Shape;1015;p16"/>
          <p:cNvSpPr txBox="1"/>
          <p:nvPr>
            <p:ph type="title"/>
          </p:nvPr>
        </p:nvSpPr>
        <p:spPr>
          <a:xfrm>
            <a:off x="494182" y="3061824"/>
            <a:ext cx="7193551" cy="686222"/>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182880" rtl="0" algn="l">
              <a:lnSpc>
                <a:spcPct val="100000"/>
              </a:lnSpc>
              <a:spcBef>
                <a:spcPts val="0"/>
              </a:spcBef>
              <a:spcAft>
                <a:spcPts val="0"/>
              </a:spcAft>
              <a:buSzPts val="5000"/>
              <a:buNone/>
            </a:pPr>
            <a:r>
              <a:rPr lang="en" sz="3200"/>
              <a:t>IT21158704 | Dilshan KTDN</a:t>
            </a:r>
            <a:endParaRPr sz="3200"/>
          </a:p>
        </p:txBody>
      </p:sp>
      <p:pic>
        <p:nvPicPr>
          <p:cNvPr id="1016" name="Google Shape;1016;p16"/>
          <p:cNvPicPr preferRelativeResize="0"/>
          <p:nvPr>
            <p:ph idx="3" type="pic"/>
          </p:nvPr>
        </p:nvPicPr>
        <p:blipFill rotWithShape="1">
          <a:blip r:embed="rId3">
            <a:alphaModFix/>
          </a:blip>
          <a:srcRect b="0" l="9866" r="9867" t="0"/>
          <a:stretch/>
        </p:blipFill>
        <p:spPr>
          <a:xfrm>
            <a:off x="7334595" y="-4860"/>
            <a:ext cx="1392540" cy="1734927"/>
          </a:xfrm>
          <a:prstGeom prst="rect">
            <a:avLst/>
          </a:prstGeom>
          <a:noFill/>
          <a:ln cap="flat" cmpd="sng" w="9525">
            <a:solidFill>
              <a:schemeClr val="dk1"/>
            </a:solidFill>
            <a:prstDash val="solid"/>
            <a:round/>
            <a:headEnd len="sm" w="sm" type="none"/>
            <a:tailEnd len="sm" w="sm" type="none"/>
          </a:ln>
        </p:spPr>
      </p:pic>
      <p:cxnSp>
        <p:nvCxnSpPr>
          <p:cNvPr id="1017" name="Google Shape;1017;p16"/>
          <p:cNvCxnSpPr>
            <a:stCxn id="1014" idx="2"/>
            <a:endCxn id="1015" idx="0"/>
          </p:cNvCxnSpPr>
          <p:nvPr/>
        </p:nvCxnSpPr>
        <p:spPr>
          <a:xfrm flipH="1" rot="-5400000">
            <a:off x="3593202" y="2564249"/>
            <a:ext cx="543900" cy="451500"/>
          </a:xfrm>
          <a:prstGeom prst="bentConnector3">
            <a:avLst>
              <a:gd fmla="val 49988" name="adj1"/>
            </a:avLst>
          </a:prstGeom>
          <a:noFill/>
          <a:ln cap="flat" cmpd="sng" w="9525">
            <a:solidFill>
              <a:schemeClr val="dk1"/>
            </a:solidFill>
            <a:prstDash val="dot"/>
            <a:round/>
            <a:headEnd len="sm" w="sm" type="none"/>
            <a:tailEnd len="sm" w="sm" type="none"/>
          </a:ln>
        </p:spPr>
      </p:cxnSp>
      <p:grpSp>
        <p:nvGrpSpPr>
          <p:cNvPr id="1018" name="Google Shape;1018;p16"/>
          <p:cNvGrpSpPr/>
          <p:nvPr/>
        </p:nvGrpSpPr>
        <p:grpSpPr>
          <a:xfrm>
            <a:off x="2545637" y="4088513"/>
            <a:ext cx="2419430" cy="1062312"/>
            <a:chOff x="1154787" y="3798667"/>
            <a:chExt cx="2419430" cy="1062312"/>
          </a:xfrm>
        </p:grpSpPr>
        <p:grpSp>
          <p:nvGrpSpPr>
            <p:cNvPr id="1019" name="Google Shape;1019;p16"/>
            <p:cNvGrpSpPr/>
            <p:nvPr/>
          </p:nvGrpSpPr>
          <p:grpSpPr>
            <a:xfrm>
              <a:off x="2204945" y="4356011"/>
              <a:ext cx="251697" cy="504968"/>
              <a:chOff x="3013775" y="4188704"/>
              <a:chExt cx="288842" cy="579490"/>
            </a:xfrm>
          </p:grpSpPr>
          <p:sp>
            <p:nvSpPr>
              <p:cNvPr id="1020" name="Google Shape;1020;p16"/>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6"/>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2" name="Google Shape;1022;p16"/>
            <p:cNvGrpSpPr/>
            <p:nvPr/>
          </p:nvGrpSpPr>
          <p:grpSpPr>
            <a:xfrm>
              <a:off x="3285375" y="3798667"/>
              <a:ext cx="288842" cy="579490"/>
              <a:chOff x="3013775" y="4188704"/>
              <a:chExt cx="288842" cy="579490"/>
            </a:xfrm>
          </p:grpSpPr>
          <p:sp>
            <p:nvSpPr>
              <p:cNvPr id="1023" name="Google Shape;1023;p16"/>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6"/>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5" name="Google Shape;1025;p16"/>
            <p:cNvGrpSpPr/>
            <p:nvPr/>
          </p:nvGrpSpPr>
          <p:grpSpPr>
            <a:xfrm>
              <a:off x="1154787" y="3897155"/>
              <a:ext cx="190636" cy="382521"/>
              <a:chOff x="3013775" y="4188704"/>
              <a:chExt cx="288842" cy="579490"/>
            </a:xfrm>
          </p:grpSpPr>
          <p:sp>
            <p:nvSpPr>
              <p:cNvPr id="1026" name="Google Shape;1026;p16"/>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6"/>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28" name="Google Shape;1028;p16"/>
          <p:cNvSpPr txBox="1"/>
          <p:nvPr/>
        </p:nvSpPr>
        <p:spPr>
          <a:xfrm>
            <a:off x="494182" y="3748046"/>
            <a:ext cx="5517900" cy="40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600" u="none" cap="none" strike="noStrike">
                <a:solidFill>
                  <a:srgbClr val="777777"/>
                </a:solidFill>
                <a:latin typeface="Exo 2"/>
                <a:ea typeface="Exo 2"/>
                <a:cs typeface="Exo 2"/>
                <a:sym typeface="Exo 2"/>
              </a:rPr>
              <a:t>Software Engineering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g2f0f5a07e8c_0_0"/>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6.1 Research Questions</a:t>
            </a:r>
            <a:endParaRPr/>
          </a:p>
        </p:txBody>
      </p:sp>
      <p:sp>
        <p:nvSpPr>
          <p:cNvPr id="1034" name="Google Shape;1034;g2f0f5a07e8c_0_0"/>
          <p:cNvSpPr/>
          <p:nvPr/>
        </p:nvSpPr>
        <p:spPr>
          <a:xfrm>
            <a:off x="4945650" y="1366838"/>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2f0f5a07e8c_0_0"/>
          <p:cNvSpPr txBox="1"/>
          <p:nvPr>
            <p:ph idx="1" type="subTitle"/>
          </p:nvPr>
        </p:nvSpPr>
        <p:spPr>
          <a:xfrm>
            <a:off x="1290775" y="2023975"/>
            <a:ext cx="2907600" cy="242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How can AI algorithms be utilized to optimize transportation routes for raw materials and finished products in the garment industry to minimize delivery times and costs?</a:t>
            </a:r>
            <a:endParaRPr/>
          </a:p>
        </p:txBody>
      </p:sp>
      <p:sp>
        <p:nvSpPr>
          <p:cNvPr id="1036" name="Google Shape;1036;g2f0f5a07e8c_0_0"/>
          <p:cNvSpPr txBox="1"/>
          <p:nvPr>
            <p:ph idx="2" type="subTitle"/>
          </p:nvPr>
        </p:nvSpPr>
        <p:spPr>
          <a:xfrm>
            <a:off x="4945650" y="2023925"/>
            <a:ext cx="2907600" cy="242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SzPts val="2400"/>
              <a:buNone/>
            </a:pPr>
            <a:r>
              <a:rPr lang="en"/>
              <a:t>How can real-time data be effectively integrated into AI models to optimize transportation</a:t>
            </a:r>
            <a:endParaRPr/>
          </a:p>
        </p:txBody>
      </p:sp>
      <p:cxnSp>
        <p:nvCxnSpPr>
          <p:cNvPr id="1037" name="Google Shape;1037;g2f0f5a07e8c_0_0"/>
          <p:cNvCxnSpPr>
            <a:stCxn id="1035" idx="1"/>
            <a:endCxn id="1038" idx="1"/>
          </p:cNvCxnSpPr>
          <p:nvPr/>
        </p:nvCxnSpPr>
        <p:spPr>
          <a:xfrm flipH="1" rot="10800000">
            <a:off x="1290775" y="1651375"/>
            <a:ext cx="600" cy="1586700"/>
          </a:xfrm>
          <a:prstGeom prst="bentConnector3">
            <a:avLst>
              <a:gd fmla="val -39687667" name="adj1"/>
            </a:avLst>
          </a:prstGeom>
          <a:noFill/>
          <a:ln cap="flat" cmpd="sng" w="9525">
            <a:solidFill>
              <a:schemeClr val="dk1"/>
            </a:solidFill>
            <a:prstDash val="dot"/>
            <a:round/>
            <a:headEnd len="sm" w="sm" type="none"/>
            <a:tailEnd len="sm" w="sm" type="none"/>
          </a:ln>
        </p:spPr>
      </p:cxnSp>
      <p:cxnSp>
        <p:nvCxnSpPr>
          <p:cNvPr id="1039" name="Google Shape;1039;g2f0f5a07e8c_0_0"/>
          <p:cNvCxnSpPr>
            <a:stCxn id="1036" idx="1"/>
            <a:endCxn id="1034" idx="2"/>
          </p:cNvCxnSpPr>
          <p:nvPr/>
        </p:nvCxnSpPr>
        <p:spPr>
          <a:xfrm flipH="1" rot="10800000">
            <a:off x="4945650" y="1653125"/>
            <a:ext cx="600" cy="1584900"/>
          </a:xfrm>
          <a:prstGeom prst="bentConnector3">
            <a:avLst>
              <a:gd fmla="val -39687500" name="adj1"/>
            </a:avLst>
          </a:prstGeom>
          <a:noFill/>
          <a:ln cap="flat" cmpd="sng" w="9525">
            <a:solidFill>
              <a:schemeClr val="dk1"/>
            </a:solidFill>
            <a:prstDash val="dot"/>
            <a:round/>
            <a:headEnd len="sm" w="sm" type="none"/>
            <a:tailEnd len="sm" w="sm" type="none"/>
          </a:ln>
        </p:spPr>
      </p:cxnSp>
      <p:sp>
        <p:nvSpPr>
          <p:cNvPr id="1038" name="Google Shape;1038;g2f0f5a07e8c_0_0"/>
          <p:cNvSpPr txBox="1"/>
          <p:nvPr/>
        </p:nvSpPr>
        <p:spPr>
          <a:xfrm>
            <a:off x="1290774" y="1430500"/>
            <a:ext cx="7467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01</a:t>
            </a:r>
            <a:endParaRPr/>
          </a:p>
        </p:txBody>
      </p:sp>
      <p:sp>
        <p:nvSpPr>
          <p:cNvPr id="1040" name="Google Shape;1040;g2f0f5a07e8c_0_0"/>
          <p:cNvSpPr txBox="1"/>
          <p:nvPr/>
        </p:nvSpPr>
        <p:spPr>
          <a:xfrm>
            <a:off x="4945650" y="1429625"/>
            <a:ext cx="7467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02</a:t>
            </a:r>
            <a:endParaRPr/>
          </a:p>
        </p:txBody>
      </p:sp>
      <p:grpSp>
        <p:nvGrpSpPr>
          <p:cNvPr id="1041" name="Google Shape;1041;g2f0f5a07e8c_0_0"/>
          <p:cNvGrpSpPr/>
          <p:nvPr/>
        </p:nvGrpSpPr>
        <p:grpSpPr>
          <a:xfrm>
            <a:off x="-4" y="4743300"/>
            <a:ext cx="9144004" cy="400200"/>
            <a:chOff x="-4" y="4743300"/>
            <a:chExt cx="9144004" cy="400200"/>
          </a:xfrm>
        </p:grpSpPr>
        <p:sp>
          <p:nvSpPr>
            <p:cNvPr id="1042" name="Google Shape;1042;g2f0f5a07e8c_0_0"/>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IT21158704</a:t>
              </a:r>
              <a:r>
                <a:rPr lang="en">
                  <a:latin typeface="Exo 2"/>
                  <a:ea typeface="Exo 2"/>
                  <a:cs typeface="Exo 2"/>
                  <a:sym typeface="Exo 2"/>
                </a:rPr>
                <a:t>|  Dilshan KTDN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043" name="Google Shape;1043;g2f0f5a07e8c_0_0"/>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8"/>
          <p:cNvSpPr txBox="1"/>
          <p:nvPr>
            <p:ph type="title"/>
          </p:nvPr>
        </p:nvSpPr>
        <p:spPr>
          <a:xfrm>
            <a:off x="720000" y="2167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6.2 Research Gap</a:t>
            </a:r>
            <a:endParaRPr/>
          </a:p>
        </p:txBody>
      </p:sp>
      <p:sp>
        <p:nvSpPr>
          <p:cNvPr id="1049" name="Google Shape;1049;p18"/>
          <p:cNvSpPr/>
          <p:nvPr/>
        </p:nvSpPr>
        <p:spPr>
          <a:xfrm>
            <a:off x="1136281" y="4030325"/>
            <a:ext cx="502200" cy="5022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050" name="Google Shape;1050;p18"/>
          <p:cNvGraphicFramePr/>
          <p:nvPr/>
        </p:nvGraphicFramePr>
        <p:xfrm>
          <a:off x="888131" y="970233"/>
          <a:ext cx="3000000" cy="3000000"/>
        </p:xfrm>
        <a:graphic>
          <a:graphicData uri="http://schemas.openxmlformats.org/drawingml/2006/table">
            <a:tbl>
              <a:tblPr>
                <a:noFill/>
                <a:tableStyleId>{9E42F3E0-4D71-4ADB-ADCB-9335027ADD32}</a:tableStyleId>
              </a:tblPr>
              <a:tblGrid>
                <a:gridCol w="2951550"/>
                <a:gridCol w="1139250"/>
                <a:gridCol w="1233675"/>
                <a:gridCol w="1275125"/>
                <a:gridCol w="1225275"/>
              </a:tblGrid>
              <a:tr h="1025725">
                <a:tc>
                  <a:txBody>
                    <a:bodyPr/>
                    <a:lstStyle/>
                    <a:p>
                      <a:pPr indent="0" lvl="0" marL="0" marR="0" rtl="0" algn="ctr">
                        <a:lnSpc>
                          <a:spcPct val="100000"/>
                        </a:lnSpc>
                        <a:spcBef>
                          <a:spcPts val="0"/>
                        </a:spcBef>
                        <a:spcAft>
                          <a:spcPts val="0"/>
                        </a:spcAft>
                        <a:buClr>
                          <a:srgbClr val="000000"/>
                        </a:buClr>
                        <a:buSzPts val="1800"/>
                        <a:buFont typeface="Arial"/>
                        <a:buNone/>
                      </a:pPr>
                      <a:r>
                        <a:rPr lang="en" sz="1800">
                          <a:latin typeface="Exo 2"/>
                          <a:ea typeface="Exo 2"/>
                          <a:cs typeface="Exo 2"/>
                          <a:sym typeface="Exo 2"/>
                        </a:rPr>
                        <a:t>Features</a:t>
                      </a:r>
                      <a:endParaRPr sz="1800">
                        <a:latin typeface="Exo 2"/>
                        <a:ea typeface="Exo 2"/>
                        <a:cs typeface="Exo 2"/>
                        <a:sym typeface="Exo 2"/>
                      </a:endParaRPr>
                    </a:p>
                  </a:txBody>
                  <a:tcPr marT="91425" marB="91425"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u="none" cap="none" strike="noStrike">
                          <a:solidFill>
                            <a:schemeClr val="dk2"/>
                          </a:solidFill>
                          <a:latin typeface="Exo 2"/>
                          <a:ea typeface="Exo 2"/>
                          <a:cs typeface="Exo 2"/>
                          <a:sym typeface="Exo 2"/>
                        </a:rPr>
                        <a:t>Proposed System</a:t>
                      </a:r>
                      <a:endParaRPr u="none" cap="none" strike="noStrike">
                        <a:solidFill>
                          <a:schemeClr val="dk2"/>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a:solidFill>
                            <a:schemeClr val="accent3"/>
                          </a:solidFill>
                          <a:latin typeface="Exo 2"/>
                          <a:ea typeface="Exo 2"/>
                          <a:cs typeface="Exo 2"/>
                          <a:sym typeface="Exo 2"/>
                        </a:rPr>
                        <a:t>SAP Advanced Planning and Optimization[1]</a:t>
                      </a:r>
                      <a:endParaRPr u="none" cap="none" strike="noStrike">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a:solidFill>
                            <a:schemeClr val="accent3"/>
                          </a:solidFill>
                          <a:latin typeface="Exo 2"/>
                          <a:ea typeface="Exo 2"/>
                          <a:cs typeface="Exo 2"/>
                          <a:sym typeface="Exo 2"/>
                        </a:rPr>
                        <a:t>Apparel</a:t>
                      </a:r>
                      <a:endParaRPr>
                        <a:solidFill>
                          <a:schemeClr val="accent3"/>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100"/>
                        <a:buFont typeface="Arial"/>
                        <a:buNone/>
                      </a:pPr>
                      <a:r>
                        <a:rPr lang="en">
                          <a:solidFill>
                            <a:schemeClr val="accent3"/>
                          </a:solidFill>
                          <a:latin typeface="Exo 2"/>
                          <a:ea typeface="Exo 2"/>
                          <a:cs typeface="Exo 2"/>
                          <a:sym typeface="Exo 2"/>
                        </a:rPr>
                        <a:t>Magic[2]</a:t>
                      </a:r>
                      <a:endParaRPr u="none" cap="none" strike="noStrike">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a:solidFill>
                            <a:schemeClr val="accent3"/>
                          </a:solidFill>
                          <a:latin typeface="Exo 2"/>
                          <a:ea typeface="Exo 2"/>
                          <a:cs typeface="Exo 2"/>
                          <a:sym typeface="Exo 2"/>
                        </a:rPr>
                        <a:t>Uphance[3]</a:t>
                      </a:r>
                      <a:endParaRPr>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70375">
                <a:tc>
                  <a:txBody>
                    <a:bodyPr/>
                    <a:lstStyle/>
                    <a:p>
                      <a:pPr indent="0" lvl="0" marL="0" marR="0" rtl="0" algn="r">
                        <a:lnSpc>
                          <a:spcPct val="100000"/>
                        </a:lnSpc>
                        <a:spcBef>
                          <a:spcPts val="0"/>
                        </a:spcBef>
                        <a:spcAft>
                          <a:spcPts val="0"/>
                        </a:spcAft>
                        <a:buNone/>
                      </a:pPr>
                      <a:r>
                        <a:rPr lang="en">
                          <a:solidFill>
                            <a:schemeClr val="dk1"/>
                          </a:solidFill>
                          <a:latin typeface="Exo 2"/>
                          <a:ea typeface="Exo 2"/>
                          <a:cs typeface="Exo 2"/>
                          <a:sym typeface="Exo 2"/>
                        </a:rPr>
                        <a:t>Real-time route optimization</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0375">
                <a:tc>
                  <a:txBody>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Exo 2"/>
                          <a:ea typeface="Exo 2"/>
                          <a:cs typeface="Exo 2"/>
                          <a:sym typeface="Exo 2"/>
                        </a:rPr>
                        <a:t>Predictive analytics for delays</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0375">
                <a:tc>
                  <a:txBody>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Exo 2"/>
                          <a:ea typeface="Exo 2"/>
                          <a:cs typeface="Exo 2"/>
                          <a:sym typeface="Exo 2"/>
                        </a:rPr>
                        <a:t>Alternative route suggestions</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0375">
                <a:tc>
                  <a:txBody>
                    <a:bodyPr/>
                    <a:lstStyle/>
                    <a:p>
                      <a:pPr indent="0" lvl="0" marL="0" marR="0" rtl="0" algn="r">
                        <a:lnSpc>
                          <a:spcPct val="100000"/>
                        </a:lnSpc>
                        <a:spcBef>
                          <a:spcPts val="0"/>
                        </a:spcBef>
                        <a:spcAft>
                          <a:spcPts val="0"/>
                        </a:spcAft>
                        <a:buNone/>
                      </a:pPr>
                      <a:r>
                        <a:rPr lang="en">
                          <a:solidFill>
                            <a:schemeClr val="dk1"/>
                          </a:solidFill>
                          <a:latin typeface="Exo 2"/>
                          <a:ea typeface="Exo 2"/>
                          <a:cs typeface="Exo 2"/>
                          <a:sym typeface="Exo 2"/>
                        </a:rPr>
                        <a:t>Dynamic vehicle allocation</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20400">
                <a:tc>
                  <a:txBody>
                    <a:bodyPr/>
                    <a:lstStyle/>
                    <a:p>
                      <a:pPr indent="0" lvl="0" marL="0" marR="0" rtl="0" algn="r">
                        <a:lnSpc>
                          <a:spcPct val="100000"/>
                        </a:lnSpc>
                        <a:spcBef>
                          <a:spcPts val="0"/>
                        </a:spcBef>
                        <a:spcAft>
                          <a:spcPts val="0"/>
                        </a:spcAft>
                        <a:buNone/>
                      </a:pPr>
                      <a:r>
                        <a:rPr lang="en">
                          <a:solidFill>
                            <a:schemeClr val="dk1"/>
                          </a:solidFill>
                          <a:latin typeface="Exo 2"/>
                          <a:ea typeface="Exo 2"/>
                          <a:cs typeface="Exo 2"/>
                          <a:sym typeface="Exo 2"/>
                        </a:rPr>
                        <a:t>Real-time Traffic and Weather Updates</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grpSp>
        <p:nvGrpSpPr>
          <p:cNvPr id="1051" name="Google Shape;1051;p18"/>
          <p:cNvGrpSpPr/>
          <p:nvPr/>
        </p:nvGrpSpPr>
        <p:grpSpPr>
          <a:xfrm>
            <a:off x="-4" y="4743300"/>
            <a:ext cx="9144004" cy="400200"/>
            <a:chOff x="-4" y="4743300"/>
            <a:chExt cx="9144004" cy="400200"/>
          </a:xfrm>
        </p:grpSpPr>
        <p:sp>
          <p:nvSpPr>
            <p:cNvPr id="1052" name="Google Shape;1052;p18"/>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IT21158704</a:t>
              </a:r>
              <a:r>
                <a:rPr lang="en">
                  <a:latin typeface="Exo 2"/>
                  <a:ea typeface="Exo 2"/>
                  <a:cs typeface="Exo 2"/>
                  <a:sym typeface="Exo 2"/>
                </a:rPr>
                <a:t>|  Dilshan KTDN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053" name="Google Shape;1053;p18"/>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2"/>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GROUP MEMBERS</a:t>
            </a:r>
            <a:endParaRPr/>
          </a:p>
        </p:txBody>
      </p:sp>
      <p:grpSp>
        <p:nvGrpSpPr>
          <p:cNvPr id="790" name="Google Shape;790;p2"/>
          <p:cNvGrpSpPr/>
          <p:nvPr/>
        </p:nvGrpSpPr>
        <p:grpSpPr>
          <a:xfrm>
            <a:off x="5827290" y="3813724"/>
            <a:ext cx="1734380" cy="660004"/>
            <a:chOff x="5827290" y="3813724"/>
            <a:chExt cx="1734380" cy="660004"/>
          </a:xfrm>
        </p:grpSpPr>
        <p:grpSp>
          <p:nvGrpSpPr>
            <p:cNvPr id="791" name="Google Shape;791;p2"/>
            <p:cNvGrpSpPr/>
            <p:nvPr/>
          </p:nvGrpSpPr>
          <p:grpSpPr>
            <a:xfrm flipH="1">
              <a:off x="5827290" y="4108103"/>
              <a:ext cx="139707" cy="365625"/>
              <a:chOff x="7963875" y="796000"/>
              <a:chExt cx="725750" cy="1899350"/>
            </a:xfrm>
          </p:grpSpPr>
          <p:sp>
            <p:nvSpPr>
              <p:cNvPr id="792" name="Google Shape;792;p2"/>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 name="Google Shape;794;p2"/>
            <p:cNvGrpSpPr/>
            <p:nvPr/>
          </p:nvGrpSpPr>
          <p:grpSpPr>
            <a:xfrm flipH="1">
              <a:off x="7329430" y="3813724"/>
              <a:ext cx="232240" cy="607792"/>
              <a:chOff x="7963875" y="796000"/>
              <a:chExt cx="725750" cy="1899350"/>
            </a:xfrm>
          </p:grpSpPr>
          <p:sp>
            <p:nvSpPr>
              <p:cNvPr id="795" name="Google Shape;795;p2"/>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797" name="Google Shape;797;p2"/>
          <p:cNvPicPr preferRelativeResize="0"/>
          <p:nvPr>
            <p:ph idx="2" type="pic"/>
          </p:nvPr>
        </p:nvPicPr>
        <p:blipFill rotWithShape="1">
          <a:blip r:embed="rId3">
            <a:alphaModFix/>
          </a:blip>
          <a:srcRect b="3279" l="0" r="0" t="3279"/>
          <a:stretch/>
        </p:blipFill>
        <p:spPr>
          <a:xfrm>
            <a:off x="918574" y="1427672"/>
            <a:ext cx="978800" cy="1219451"/>
          </a:xfrm>
          <a:prstGeom prst="rect">
            <a:avLst/>
          </a:prstGeom>
          <a:noFill/>
          <a:ln cap="flat" cmpd="sng" w="9525">
            <a:solidFill>
              <a:schemeClr val="dk1"/>
            </a:solidFill>
            <a:prstDash val="solid"/>
            <a:round/>
            <a:headEnd len="sm" w="sm" type="none"/>
            <a:tailEnd len="sm" w="sm" type="none"/>
          </a:ln>
        </p:spPr>
      </p:pic>
      <p:sp>
        <p:nvSpPr>
          <p:cNvPr id="798" name="Google Shape;798;p2"/>
          <p:cNvSpPr txBox="1"/>
          <p:nvPr/>
        </p:nvSpPr>
        <p:spPr>
          <a:xfrm>
            <a:off x="769625" y="2727975"/>
            <a:ext cx="1577400" cy="6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Mahagedara D N</a:t>
            </a:r>
            <a:endParaRPr sz="1200">
              <a:solidFill>
                <a:schemeClr val="dk1"/>
              </a:solidFill>
              <a:latin typeface="Exo 2"/>
              <a:ea typeface="Exo 2"/>
              <a:cs typeface="Exo 2"/>
              <a:sym typeface="Exo 2"/>
            </a:endParaRPr>
          </a:p>
          <a:p>
            <a:pPr indent="0" lvl="0" marL="0" rtl="0" algn="l">
              <a:spcBef>
                <a:spcPts val="0"/>
              </a:spcBef>
              <a:spcAft>
                <a:spcPts val="0"/>
              </a:spcAft>
              <a:buNone/>
            </a:pPr>
            <a:r>
              <a:rPr lang="en" sz="1200">
                <a:solidFill>
                  <a:schemeClr val="dk1"/>
                </a:solidFill>
                <a:latin typeface="Exo 2"/>
                <a:ea typeface="Exo 2"/>
                <a:cs typeface="Exo 2"/>
                <a:sym typeface="Exo 2"/>
              </a:rPr>
              <a:t>IT21167614</a:t>
            </a:r>
            <a:endParaRPr sz="1200">
              <a:solidFill>
                <a:schemeClr val="dk1"/>
              </a:solidFill>
              <a:latin typeface="Exo 2"/>
              <a:ea typeface="Exo 2"/>
              <a:cs typeface="Exo 2"/>
              <a:sym typeface="Exo 2"/>
            </a:endParaRPr>
          </a:p>
        </p:txBody>
      </p:sp>
      <p:sp>
        <p:nvSpPr>
          <p:cNvPr id="799" name="Google Shape;799;p2"/>
          <p:cNvSpPr txBox="1"/>
          <p:nvPr/>
        </p:nvSpPr>
        <p:spPr>
          <a:xfrm>
            <a:off x="2531250" y="2727975"/>
            <a:ext cx="1577400" cy="6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Dilshan KTDN</a:t>
            </a:r>
            <a:endParaRPr sz="1200">
              <a:solidFill>
                <a:schemeClr val="dk1"/>
              </a:solidFill>
              <a:latin typeface="Exo 2"/>
              <a:ea typeface="Exo 2"/>
              <a:cs typeface="Exo 2"/>
              <a:sym typeface="Exo 2"/>
            </a:endParaRPr>
          </a:p>
          <a:p>
            <a:pPr indent="0" lvl="0" marL="0" rtl="0" algn="l">
              <a:spcBef>
                <a:spcPts val="0"/>
              </a:spcBef>
              <a:spcAft>
                <a:spcPts val="0"/>
              </a:spcAft>
              <a:buNone/>
            </a:pPr>
            <a:r>
              <a:rPr lang="en" sz="1200">
                <a:solidFill>
                  <a:schemeClr val="dk1"/>
                </a:solidFill>
                <a:latin typeface="Exo 2"/>
                <a:ea typeface="Exo 2"/>
                <a:cs typeface="Exo 2"/>
                <a:sym typeface="Exo 2"/>
              </a:rPr>
              <a:t>IT21158704</a:t>
            </a:r>
            <a:endParaRPr sz="1200">
              <a:solidFill>
                <a:schemeClr val="dk1"/>
              </a:solidFill>
              <a:latin typeface="Exo 2"/>
              <a:ea typeface="Exo 2"/>
              <a:cs typeface="Exo 2"/>
              <a:sym typeface="Exo 2"/>
            </a:endParaRPr>
          </a:p>
        </p:txBody>
      </p:sp>
      <p:pic>
        <p:nvPicPr>
          <p:cNvPr id="800" name="Google Shape;800;p2"/>
          <p:cNvPicPr preferRelativeResize="0"/>
          <p:nvPr>
            <p:ph idx="3" type="pic"/>
          </p:nvPr>
        </p:nvPicPr>
        <p:blipFill rotWithShape="1">
          <a:blip r:embed="rId4">
            <a:alphaModFix/>
          </a:blip>
          <a:srcRect b="0" l="9864" r="9872" t="0"/>
          <a:stretch/>
        </p:blipFill>
        <p:spPr>
          <a:xfrm>
            <a:off x="2680199" y="1427672"/>
            <a:ext cx="978801" cy="1219471"/>
          </a:xfrm>
          <a:prstGeom prst="rect">
            <a:avLst/>
          </a:prstGeom>
          <a:noFill/>
          <a:ln cap="flat" cmpd="sng" w="9525">
            <a:solidFill>
              <a:schemeClr val="dk1"/>
            </a:solidFill>
            <a:prstDash val="solid"/>
            <a:round/>
            <a:headEnd len="sm" w="sm" type="none"/>
            <a:tailEnd len="sm" w="sm" type="none"/>
          </a:ln>
        </p:spPr>
      </p:pic>
      <p:sp>
        <p:nvSpPr>
          <p:cNvPr id="801" name="Google Shape;801;p2"/>
          <p:cNvSpPr txBox="1"/>
          <p:nvPr/>
        </p:nvSpPr>
        <p:spPr>
          <a:xfrm>
            <a:off x="4348675" y="2727975"/>
            <a:ext cx="1886100" cy="6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Weerasinghe WMSRM</a:t>
            </a:r>
            <a:endParaRPr sz="1200">
              <a:solidFill>
                <a:schemeClr val="dk1"/>
              </a:solidFill>
              <a:latin typeface="Exo 2"/>
              <a:ea typeface="Exo 2"/>
              <a:cs typeface="Exo 2"/>
              <a:sym typeface="Exo 2"/>
            </a:endParaRPr>
          </a:p>
          <a:p>
            <a:pPr indent="0" lvl="0" marL="0" rtl="0" algn="l">
              <a:spcBef>
                <a:spcPts val="0"/>
              </a:spcBef>
              <a:spcAft>
                <a:spcPts val="0"/>
              </a:spcAft>
              <a:buNone/>
            </a:pPr>
            <a:r>
              <a:rPr lang="en" sz="1200">
                <a:solidFill>
                  <a:schemeClr val="dk1"/>
                </a:solidFill>
                <a:latin typeface="Exo 2"/>
                <a:ea typeface="Exo 2"/>
                <a:cs typeface="Exo 2"/>
                <a:sym typeface="Exo 2"/>
              </a:rPr>
              <a:t>IT21373848</a:t>
            </a:r>
            <a:endParaRPr sz="1200">
              <a:solidFill>
                <a:schemeClr val="dk1"/>
              </a:solidFill>
              <a:latin typeface="Exo 2"/>
              <a:ea typeface="Exo 2"/>
              <a:cs typeface="Exo 2"/>
              <a:sym typeface="Exo 2"/>
            </a:endParaRPr>
          </a:p>
        </p:txBody>
      </p:sp>
      <p:pic>
        <p:nvPicPr>
          <p:cNvPr id="802" name="Google Shape;802;p2"/>
          <p:cNvPicPr preferRelativeResize="0"/>
          <p:nvPr>
            <p:ph idx="4" type="pic"/>
          </p:nvPr>
        </p:nvPicPr>
        <p:blipFill rotWithShape="1">
          <a:blip r:embed="rId5">
            <a:alphaModFix/>
          </a:blip>
          <a:srcRect b="3279" l="0" r="0" t="3279"/>
          <a:stretch/>
        </p:blipFill>
        <p:spPr>
          <a:xfrm>
            <a:off x="4497624" y="1427672"/>
            <a:ext cx="978801" cy="1219471"/>
          </a:xfrm>
          <a:prstGeom prst="rect">
            <a:avLst/>
          </a:prstGeom>
          <a:noFill/>
          <a:ln cap="flat" cmpd="sng" w="9525">
            <a:solidFill>
              <a:schemeClr val="dk1"/>
            </a:solidFill>
            <a:prstDash val="solid"/>
            <a:round/>
            <a:headEnd len="sm" w="sm" type="none"/>
            <a:tailEnd len="sm" w="sm" type="none"/>
          </a:ln>
        </p:spPr>
      </p:pic>
      <p:sp>
        <p:nvSpPr>
          <p:cNvPr id="803" name="Google Shape;803;p2"/>
          <p:cNvSpPr txBox="1"/>
          <p:nvPr/>
        </p:nvSpPr>
        <p:spPr>
          <a:xfrm>
            <a:off x="6079688" y="2717181"/>
            <a:ext cx="1886100" cy="6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Widanapathirana YR</a:t>
            </a:r>
            <a:endParaRPr sz="1200">
              <a:solidFill>
                <a:schemeClr val="dk1"/>
              </a:solidFill>
              <a:latin typeface="Exo 2"/>
              <a:ea typeface="Exo 2"/>
              <a:cs typeface="Exo 2"/>
              <a:sym typeface="Exo 2"/>
            </a:endParaRPr>
          </a:p>
          <a:p>
            <a:pPr indent="0" lvl="0" marL="0" rtl="0" algn="l">
              <a:spcBef>
                <a:spcPts val="0"/>
              </a:spcBef>
              <a:spcAft>
                <a:spcPts val="0"/>
              </a:spcAft>
              <a:buNone/>
            </a:pPr>
            <a:r>
              <a:rPr lang="en" sz="1200">
                <a:solidFill>
                  <a:schemeClr val="dk1"/>
                </a:solidFill>
                <a:latin typeface="Exo 2"/>
                <a:ea typeface="Exo 2"/>
                <a:cs typeface="Exo 2"/>
                <a:sym typeface="Exo 2"/>
              </a:rPr>
              <a:t>IT21312144</a:t>
            </a:r>
            <a:endParaRPr sz="1200">
              <a:solidFill>
                <a:schemeClr val="dk1"/>
              </a:solidFill>
              <a:latin typeface="Exo 2"/>
              <a:ea typeface="Exo 2"/>
              <a:cs typeface="Exo 2"/>
              <a:sym typeface="Exo 2"/>
            </a:endParaRPr>
          </a:p>
        </p:txBody>
      </p:sp>
      <p:pic>
        <p:nvPicPr>
          <p:cNvPr id="804" name="Google Shape;804;p2"/>
          <p:cNvPicPr preferRelativeResize="0"/>
          <p:nvPr/>
        </p:nvPicPr>
        <p:blipFill rotWithShape="1">
          <a:blip r:embed="rId6">
            <a:alphaModFix/>
          </a:blip>
          <a:srcRect b="43842" l="28503" r="31013" t="16236"/>
          <a:stretch/>
        </p:blipFill>
        <p:spPr>
          <a:xfrm flipH="1">
            <a:off x="6205087" y="1393933"/>
            <a:ext cx="978801" cy="128696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9"/>
          <p:cNvSpPr txBox="1"/>
          <p:nvPr>
            <p:ph type="title"/>
          </p:nvPr>
        </p:nvSpPr>
        <p:spPr>
          <a:xfrm>
            <a:off x="720000" y="2806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6.3 Technologies and Frameworks</a:t>
            </a:r>
            <a:endParaRPr sz="2600"/>
          </a:p>
        </p:txBody>
      </p:sp>
      <p:sp>
        <p:nvSpPr>
          <p:cNvPr id="1059" name="Google Shape;1059;p19"/>
          <p:cNvSpPr txBox="1"/>
          <p:nvPr>
            <p:ph idx="4294967295" type="subTitle"/>
          </p:nvPr>
        </p:nvSpPr>
        <p:spPr>
          <a:xfrm>
            <a:off x="1338566" y="1532325"/>
            <a:ext cx="3233400" cy="16176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b="0" i="0" lang="en" sz="1800" u="none" cap="none" strike="noStrike">
                <a:solidFill>
                  <a:schemeClr val="dk1"/>
                </a:solidFill>
                <a:latin typeface="Exo 2"/>
                <a:ea typeface="Exo 2"/>
                <a:cs typeface="Exo 2"/>
                <a:sym typeface="Exo 2"/>
              </a:rPr>
              <a:t>Scikit-learn</a:t>
            </a:r>
            <a:endParaRPr/>
          </a:p>
          <a:p>
            <a:pPr indent="-304800" lvl="0" marL="342900" marR="0" rtl="0" algn="l">
              <a:lnSpc>
                <a:spcPct val="100000"/>
              </a:lnSpc>
              <a:spcBef>
                <a:spcPts val="0"/>
              </a:spcBef>
              <a:spcAft>
                <a:spcPts val="0"/>
              </a:spcAft>
              <a:buClr>
                <a:schemeClr val="lt1"/>
              </a:buClr>
              <a:buSzPts val="1200"/>
              <a:buFont typeface="Exo 2"/>
              <a:buChar char="●"/>
            </a:pPr>
            <a:r>
              <a:rPr b="0" i="0" lang="en" sz="1800" u="none" cap="none" strike="noStrike">
                <a:solidFill>
                  <a:schemeClr val="dk1"/>
                </a:solidFill>
                <a:latin typeface="Exo 2"/>
                <a:ea typeface="Exo 2"/>
                <a:cs typeface="Exo 2"/>
                <a:sym typeface="Exo 2"/>
              </a:rPr>
              <a:t>XGBoost</a:t>
            </a:r>
            <a:endParaRPr b="0" i="0" sz="1800" u="none" cap="none" strike="noStrike">
              <a:solidFill>
                <a:schemeClr val="dk1"/>
              </a:solidFill>
              <a:latin typeface="Exo 2"/>
              <a:ea typeface="Exo 2"/>
              <a:cs typeface="Exo 2"/>
              <a:sym typeface="Exo 2"/>
            </a:endParaRPr>
          </a:p>
        </p:txBody>
      </p:sp>
      <p:sp>
        <p:nvSpPr>
          <p:cNvPr id="1060" name="Google Shape;1060;p19"/>
          <p:cNvSpPr txBox="1"/>
          <p:nvPr>
            <p:ph idx="4294967295" type="subTitle"/>
          </p:nvPr>
        </p:nvSpPr>
        <p:spPr>
          <a:xfrm>
            <a:off x="1067123" y="1090425"/>
            <a:ext cx="58209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900" u="none" cap="none" strike="noStrike">
                <a:solidFill>
                  <a:schemeClr val="lt1"/>
                </a:solidFill>
                <a:latin typeface="Exo 2 ExtraBold"/>
                <a:ea typeface="Exo 2 ExtraBold"/>
                <a:cs typeface="Exo 2 ExtraBold"/>
                <a:sym typeface="Exo 2 ExtraBold"/>
              </a:rPr>
              <a:t>Predictive Analytics &amp; Machine Learning</a:t>
            </a:r>
            <a:endParaRPr b="0" i="0" sz="1900" u="none" cap="none" strike="noStrike">
              <a:solidFill>
                <a:schemeClr val="lt1"/>
              </a:solidFill>
              <a:latin typeface="Exo 2 ExtraBold"/>
              <a:ea typeface="Exo 2 ExtraBold"/>
              <a:cs typeface="Exo 2 ExtraBold"/>
              <a:sym typeface="Exo 2 ExtraBold"/>
            </a:endParaRPr>
          </a:p>
        </p:txBody>
      </p:sp>
      <p:sp>
        <p:nvSpPr>
          <p:cNvPr id="1061" name="Google Shape;1061;p19"/>
          <p:cNvSpPr txBox="1"/>
          <p:nvPr>
            <p:ph idx="4294967295" type="subTitle"/>
          </p:nvPr>
        </p:nvSpPr>
        <p:spPr>
          <a:xfrm>
            <a:off x="1490966" y="2745325"/>
            <a:ext cx="3233400" cy="16176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lang="en" sz="1800"/>
              <a:t>Pandas</a:t>
            </a:r>
            <a:endParaRPr/>
          </a:p>
          <a:p>
            <a:pPr indent="-304800" lvl="0" marL="342900" marR="0" rtl="0" algn="l">
              <a:lnSpc>
                <a:spcPct val="100000"/>
              </a:lnSpc>
              <a:spcBef>
                <a:spcPts val="0"/>
              </a:spcBef>
              <a:spcAft>
                <a:spcPts val="0"/>
              </a:spcAft>
              <a:buClr>
                <a:schemeClr val="lt1"/>
              </a:buClr>
              <a:buSzPts val="1200"/>
              <a:buFont typeface="Exo 2"/>
              <a:buChar char="●"/>
            </a:pPr>
            <a:r>
              <a:rPr lang="en" sz="1800"/>
              <a:t>NumPy</a:t>
            </a:r>
            <a:endParaRPr b="0" i="0" sz="1800" u="none" cap="none" strike="noStrike">
              <a:solidFill>
                <a:schemeClr val="dk1"/>
              </a:solidFill>
              <a:latin typeface="Exo 2"/>
              <a:ea typeface="Exo 2"/>
              <a:cs typeface="Exo 2"/>
              <a:sym typeface="Exo 2"/>
            </a:endParaRPr>
          </a:p>
        </p:txBody>
      </p:sp>
      <p:sp>
        <p:nvSpPr>
          <p:cNvPr id="1062" name="Google Shape;1062;p19"/>
          <p:cNvSpPr txBox="1"/>
          <p:nvPr>
            <p:ph idx="4294967295" type="subTitle"/>
          </p:nvPr>
        </p:nvSpPr>
        <p:spPr>
          <a:xfrm>
            <a:off x="1219533" y="2303425"/>
            <a:ext cx="48144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lang="en" sz="1900">
                <a:solidFill>
                  <a:schemeClr val="lt1"/>
                </a:solidFill>
                <a:latin typeface="Exo 2 ExtraBold"/>
                <a:ea typeface="Exo 2 ExtraBold"/>
                <a:cs typeface="Exo 2 ExtraBold"/>
                <a:sym typeface="Exo 2 ExtraBold"/>
              </a:rPr>
              <a:t>Data Handling</a:t>
            </a:r>
            <a:endParaRPr b="0" i="0" sz="1900" u="none" cap="none" strike="noStrike">
              <a:solidFill>
                <a:schemeClr val="lt1"/>
              </a:solidFill>
              <a:latin typeface="Exo 2 ExtraBold"/>
              <a:ea typeface="Exo 2 ExtraBold"/>
              <a:cs typeface="Exo 2 ExtraBold"/>
              <a:sym typeface="Exo 2 ExtraBold"/>
            </a:endParaRPr>
          </a:p>
        </p:txBody>
      </p:sp>
      <p:pic>
        <p:nvPicPr>
          <p:cNvPr id="1063" name="Google Shape;1063;p19"/>
          <p:cNvPicPr preferRelativeResize="0"/>
          <p:nvPr/>
        </p:nvPicPr>
        <p:blipFill>
          <a:blip r:embed="rId3">
            <a:alphaModFix/>
          </a:blip>
          <a:stretch>
            <a:fillRect/>
          </a:stretch>
        </p:blipFill>
        <p:spPr>
          <a:xfrm>
            <a:off x="4766155" y="4124113"/>
            <a:ext cx="1168722" cy="525925"/>
          </a:xfrm>
          <a:prstGeom prst="rect">
            <a:avLst/>
          </a:prstGeom>
          <a:noFill/>
          <a:ln>
            <a:noFill/>
          </a:ln>
        </p:spPr>
      </p:pic>
      <p:pic>
        <p:nvPicPr>
          <p:cNvPr id="1064" name="Google Shape;1064;p19"/>
          <p:cNvPicPr preferRelativeResize="0"/>
          <p:nvPr/>
        </p:nvPicPr>
        <p:blipFill>
          <a:blip r:embed="rId4">
            <a:alphaModFix/>
          </a:blip>
          <a:stretch>
            <a:fillRect/>
          </a:stretch>
        </p:blipFill>
        <p:spPr>
          <a:xfrm>
            <a:off x="2113977" y="4066788"/>
            <a:ext cx="854100" cy="640567"/>
          </a:xfrm>
          <a:prstGeom prst="rect">
            <a:avLst/>
          </a:prstGeom>
          <a:noFill/>
          <a:ln>
            <a:noFill/>
          </a:ln>
        </p:spPr>
      </p:pic>
      <p:pic>
        <p:nvPicPr>
          <p:cNvPr id="1065" name="Google Shape;1065;p19"/>
          <p:cNvPicPr preferRelativeResize="0"/>
          <p:nvPr/>
        </p:nvPicPr>
        <p:blipFill>
          <a:blip r:embed="rId5">
            <a:alphaModFix/>
          </a:blip>
          <a:stretch>
            <a:fillRect/>
          </a:stretch>
        </p:blipFill>
        <p:spPr>
          <a:xfrm>
            <a:off x="945850" y="4066795"/>
            <a:ext cx="973961" cy="525937"/>
          </a:xfrm>
          <a:prstGeom prst="rect">
            <a:avLst/>
          </a:prstGeom>
          <a:noFill/>
          <a:ln>
            <a:noFill/>
          </a:ln>
        </p:spPr>
      </p:pic>
      <p:pic>
        <p:nvPicPr>
          <p:cNvPr id="1066" name="Google Shape;1066;p19"/>
          <p:cNvPicPr preferRelativeResize="0"/>
          <p:nvPr/>
        </p:nvPicPr>
        <p:blipFill>
          <a:blip r:embed="rId6">
            <a:alphaModFix/>
          </a:blip>
          <a:stretch>
            <a:fillRect/>
          </a:stretch>
        </p:blipFill>
        <p:spPr>
          <a:xfrm>
            <a:off x="3162261" y="4100713"/>
            <a:ext cx="1409720" cy="572700"/>
          </a:xfrm>
          <a:prstGeom prst="rect">
            <a:avLst/>
          </a:prstGeom>
          <a:noFill/>
          <a:ln>
            <a:noFill/>
          </a:ln>
        </p:spPr>
      </p:pic>
      <p:sp>
        <p:nvSpPr>
          <p:cNvPr id="1067" name="Google Shape;1067;p19"/>
          <p:cNvSpPr txBox="1"/>
          <p:nvPr>
            <p:ph idx="4294967295" type="subTitle"/>
          </p:nvPr>
        </p:nvSpPr>
        <p:spPr>
          <a:xfrm>
            <a:off x="4601050" y="2745325"/>
            <a:ext cx="3233400" cy="906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n" sz="1800"/>
              <a:t>Firebase Firestore DB</a:t>
            </a:r>
            <a:endParaRPr sz="1800"/>
          </a:p>
          <a:p>
            <a:pPr indent="-304800" lvl="0" marL="457200" rtl="0" algn="l">
              <a:spcBef>
                <a:spcPts val="0"/>
              </a:spcBef>
              <a:spcAft>
                <a:spcPts val="0"/>
              </a:spcAft>
              <a:buClr>
                <a:schemeClr val="lt1"/>
              </a:buClr>
              <a:buSzPts val="1200"/>
              <a:buChar char="●"/>
            </a:pPr>
            <a:r>
              <a:rPr lang="en" sz="1800"/>
              <a:t>PostgreSQL</a:t>
            </a:r>
            <a:endParaRPr b="0" i="0" sz="1800" u="none" cap="none" strike="noStrike">
              <a:solidFill>
                <a:schemeClr val="dk1"/>
              </a:solidFill>
              <a:latin typeface="Exo 2"/>
              <a:ea typeface="Exo 2"/>
              <a:cs typeface="Exo 2"/>
              <a:sym typeface="Exo 2"/>
            </a:endParaRPr>
          </a:p>
        </p:txBody>
      </p:sp>
      <p:sp>
        <p:nvSpPr>
          <p:cNvPr id="1068" name="Google Shape;1068;p19"/>
          <p:cNvSpPr txBox="1"/>
          <p:nvPr>
            <p:ph idx="4294967295" type="subTitle"/>
          </p:nvPr>
        </p:nvSpPr>
        <p:spPr>
          <a:xfrm>
            <a:off x="4329608" y="2303425"/>
            <a:ext cx="48144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lang="en" sz="1900">
                <a:solidFill>
                  <a:schemeClr val="lt1"/>
                </a:solidFill>
                <a:latin typeface="Exo 2 ExtraBold"/>
                <a:ea typeface="Exo 2 ExtraBold"/>
                <a:cs typeface="Exo 2 ExtraBold"/>
                <a:sym typeface="Exo 2 ExtraBold"/>
              </a:rPr>
              <a:t>Database</a:t>
            </a:r>
            <a:endParaRPr b="0" i="0" sz="1900" u="none" cap="none" strike="noStrike">
              <a:solidFill>
                <a:schemeClr val="lt1"/>
              </a:solidFill>
              <a:latin typeface="Exo 2 ExtraBold"/>
              <a:ea typeface="Exo 2 ExtraBold"/>
              <a:cs typeface="Exo 2 ExtraBold"/>
              <a:sym typeface="Exo 2 ExtraBold"/>
            </a:endParaRPr>
          </a:p>
        </p:txBody>
      </p:sp>
      <p:pic>
        <p:nvPicPr>
          <p:cNvPr id="1069" name="Google Shape;1069;p19"/>
          <p:cNvPicPr preferRelativeResize="0"/>
          <p:nvPr/>
        </p:nvPicPr>
        <p:blipFill>
          <a:blip r:embed="rId7">
            <a:alphaModFix/>
          </a:blip>
          <a:stretch>
            <a:fillRect/>
          </a:stretch>
        </p:blipFill>
        <p:spPr>
          <a:xfrm>
            <a:off x="6129050" y="4195443"/>
            <a:ext cx="377103" cy="441900"/>
          </a:xfrm>
          <a:prstGeom prst="rect">
            <a:avLst/>
          </a:prstGeom>
          <a:noFill/>
          <a:ln>
            <a:noFill/>
          </a:ln>
        </p:spPr>
      </p:pic>
      <p:pic>
        <p:nvPicPr>
          <p:cNvPr id="1070" name="Google Shape;1070;p19"/>
          <p:cNvPicPr preferRelativeResize="0"/>
          <p:nvPr/>
        </p:nvPicPr>
        <p:blipFill>
          <a:blip r:embed="rId8">
            <a:alphaModFix/>
          </a:blip>
          <a:stretch>
            <a:fillRect/>
          </a:stretch>
        </p:blipFill>
        <p:spPr>
          <a:xfrm>
            <a:off x="6700325" y="3838718"/>
            <a:ext cx="1848607" cy="1155376"/>
          </a:xfrm>
          <a:prstGeom prst="rect">
            <a:avLst/>
          </a:prstGeom>
          <a:noFill/>
          <a:ln>
            <a:noFill/>
          </a:ln>
        </p:spPr>
      </p:pic>
      <p:grpSp>
        <p:nvGrpSpPr>
          <p:cNvPr id="1071" name="Google Shape;1071;p19"/>
          <p:cNvGrpSpPr/>
          <p:nvPr/>
        </p:nvGrpSpPr>
        <p:grpSpPr>
          <a:xfrm>
            <a:off x="-4" y="4743300"/>
            <a:ext cx="9144004" cy="400200"/>
            <a:chOff x="-4" y="4743300"/>
            <a:chExt cx="9144004" cy="400200"/>
          </a:xfrm>
        </p:grpSpPr>
        <p:sp>
          <p:nvSpPr>
            <p:cNvPr id="1072" name="Google Shape;1072;p19"/>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IT21158704</a:t>
              </a:r>
              <a:r>
                <a:rPr lang="en">
                  <a:latin typeface="Exo 2"/>
                  <a:ea typeface="Exo 2"/>
                  <a:cs typeface="Exo 2"/>
                  <a:sym typeface="Exo 2"/>
                </a:rPr>
                <a:t>|  Dilshan KTDN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073" name="Google Shape;1073;p19"/>
            <p:cNvPicPr preferRelativeResize="0"/>
            <p:nvPr/>
          </p:nvPicPr>
          <p:blipFill>
            <a:blip r:embed="rId9">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20"/>
          <p:cNvSpPr txBox="1"/>
          <p:nvPr>
            <p:ph idx="2" type="subTitle"/>
          </p:nvPr>
        </p:nvSpPr>
        <p:spPr>
          <a:xfrm>
            <a:off x="1702775" y="1432325"/>
            <a:ext cx="2574300" cy="11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Gather Logistics and Transportation Data and  Collect Real-time Traffic and Weather Data</a:t>
            </a:r>
            <a:endParaRPr sz="1400"/>
          </a:p>
        </p:txBody>
      </p:sp>
      <p:sp>
        <p:nvSpPr>
          <p:cNvPr id="1079" name="Google Shape;1079;p20"/>
          <p:cNvSpPr txBox="1"/>
          <p:nvPr>
            <p:ph idx="3" type="subTitle"/>
          </p:nvPr>
        </p:nvSpPr>
        <p:spPr>
          <a:xfrm>
            <a:off x="5289625" y="1432325"/>
            <a:ext cx="2574300" cy="12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t>Develop and train predictive analytics models for optimizing transportation routes and schedules based on real-time logistics data.</a:t>
            </a:r>
            <a:endParaRPr sz="1400"/>
          </a:p>
        </p:txBody>
      </p:sp>
      <p:sp>
        <p:nvSpPr>
          <p:cNvPr id="1080" name="Google Shape;1080;p20"/>
          <p:cNvSpPr txBox="1"/>
          <p:nvPr>
            <p:ph idx="4" type="subTitle"/>
          </p:nvPr>
        </p:nvSpPr>
        <p:spPr>
          <a:xfrm>
            <a:off x="1702775" y="3496700"/>
            <a:ext cx="2574300" cy="8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t>Embed predictive analytics models within logistics management systems to optimize transportation routes and schedules.</a:t>
            </a:r>
            <a:endParaRPr sz="1400"/>
          </a:p>
        </p:txBody>
      </p:sp>
      <p:sp>
        <p:nvSpPr>
          <p:cNvPr id="1081" name="Google Shape;1081;p20"/>
          <p:cNvSpPr txBox="1"/>
          <p:nvPr>
            <p:ph idx="5" type="subTitle"/>
          </p:nvPr>
        </p:nvSpPr>
        <p:spPr>
          <a:xfrm>
            <a:off x="5289625" y="3496700"/>
            <a:ext cx="2574300" cy="121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t>Design the interfaces to display recommended vehicles, routes according to the </a:t>
            </a:r>
            <a:r>
              <a:rPr lang="en" sz="1400"/>
              <a:t>predictive analytics</a:t>
            </a:r>
            <a:endParaRPr sz="1400"/>
          </a:p>
        </p:txBody>
      </p:sp>
      <p:sp>
        <p:nvSpPr>
          <p:cNvPr id="1082" name="Google Shape;1082;p20"/>
          <p:cNvSpPr txBox="1"/>
          <p:nvPr>
            <p:ph type="title"/>
          </p:nvPr>
        </p:nvSpPr>
        <p:spPr>
          <a:xfrm>
            <a:off x="720000" y="20255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6.4 Objectives for Sub-Component</a:t>
            </a:r>
            <a:endParaRPr/>
          </a:p>
        </p:txBody>
      </p:sp>
      <p:sp>
        <p:nvSpPr>
          <p:cNvPr id="1083" name="Google Shape;1083;p20"/>
          <p:cNvSpPr txBox="1"/>
          <p:nvPr>
            <p:ph idx="1" type="subTitle"/>
          </p:nvPr>
        </p:nvSpPr>
        <p:spPr>
          <a:xfrm>
            <a:off x="1702775" y="1066625"/>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Data Collection</a:t>
            </a:r>
            <a:endParaRPr/>
          </a:p>
        </p:txBody>
      </p:sp>
      <p:sp>
        <p:nvSpPr>
          <p:cNvPr id="1084" name="Google Shape;1084;p20"/>
          <p:cNvSpPr txBox="1"/>
          <p:nvPr>
            <p:ph idx="6" type="subTitle"/>
          </p:nvPr>
        </p:nvSpPr>
        <p:spPr>
          <a:xfrm>
            <a:off x="1702775" y="3131000"/>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System Integration</a:t>
            </a:r>
            <a:endParaRPr/>
          </a:p>
        </p:txBody>
      </p:sp>
      <p:sp>
        <p:nvSpPr>
          <p:cNvPr id="1085" name="Google Shape;1085;p20"/>
          <p:cNvSpPr txBox="1"/>
          <p:nvPr>
            <p:ph idx="7" type="subTitle"/>
          </p:nvPr>
        </p:nvSpPr>
        <p:spPr>
          <a:xfrm>
            <a:off x="5289615" y="1066625"/>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Model Training</a:t>
            </a:r>
            <a:endParaRPr/>
          </a:p>
        </p:txBody>
      </p:sp>
      <p:sp>
        <p:nvSpPr>
          <p:cNvPr id="1086" name="Google Shape;1086;p20"/>
          <p:cNvSpPr txBox="1"/>
          <p:nvPr>
            <p:ph idx="8" type="subTitle"/>
          </p:nvPr>
        </p:nvSpPr>
        <p:spPr>
          <a:xfrm>
            <a:off x="5289615" y="3131000"/>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User Interface</a:t>
            </a:r>
            <a:endParaRPr/>
          </a:p>
        </p:txBody>
      </p:sp>
      <p:sp>
        <p:nvSpPr>
          <p:cNvPr id="1087" name="Google Shape;1087;p20"/>
          <p:cNvSpPr/>
          <p:nvPr/>
        </p:nvSpPr>
        <p:spPr>
          <a:xfrm>
            <a:off x="977663" y="3131000"/>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0"/>
          <p:cNvSpPr/>
          <p:nvPr/>
        </p:nvSpPr>
        <p:spPr>
          <a:xfrm>
            <a:off x="4564513" y="3131000"/>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9" name="Google Shape;1089;p20"/>
          <p:cNvCxnSpPr>
            <a:stCxn id="1087" idx="3"/>
            <a:endCxn id="1084" idx="0"/>
          </p:cNvCxnSpPr>
          <p:nvPr/>
        </p:nvCxnSpPr>
        <p:spPr>
          <a:xfrm flipH="1" rot="-5400000">
            <a:off x="2126663" y="2268350"/>
            <a:ext cx="600" cy="1725900"/>
          </a:xfrm>
          <a:prstGeom prst="bentConnector3">
            <a:avLst>
              <a:gd fmla="val -39687500" name="adj1"/>
            </a:avLst>
          </a:prstGeom>
          <a:noFill/>
          <a:ln cap="flat" cmpd="sng" w="9525">
            <a:solidFill>
              <a:schemeClr val="dk1"/>
            </a:solidFill>
            <a:prstDash val="dot"/>
            <a:round/>
            <a:headEnd len="sm" w="sm" type="none"/>
            <a:tailEnd len="sm" w="sm" type="none"/>
          </a:ln>
        </p:spPr>
      </p:cxnSp>
      <p:cxnSp>
        <p:nvCxnSpPr>
          <p:cNvPr id="1090" name="Google Shape;1090;p20"/>
          <p:cNvCxnSpPr>
            <a:stCxn id="1088" idx="3"/>
            <a:endCxn id="1086" idx="0"/>
          </p:cNvCxnSpPr>
          <p:nvPr/>
        </p:nvCxnSpPr>
        <p:spPr>
          <a:xfrm flipH="1" rot="-5400000">
            <a:off x="5713513" y="2268350"/>
            <a:ext cx="600" cy="1725900"/>
          </a:xfrm>
          <a:prstGeom prst="bentConnector3">
            <a:avLst>
              <a:gd fmla="val -39687500" name="adj1"/>
            </a:avLst>
          </a:prstGeom>
          <a:noFill/>
          <a:ln cap="flat" cmpd="sng" w="9525">
            <a:solidFill>
              <a:schemeClr val="dk1"/>
            </a:solidFill>
            <a:prstDash val="dot"/>
            <a:round/>
            <a:headEnd len="sm" w="sm" type="none"/>
            <a:tailEnd len="sm" w="sm" type="none"/>
          </a:ln>
        </p:spPr>
      </p:cxnSp>
      <p:grpSp>
        <p:nvGrpSpPr>
          <p:cNvPr id="1091" name="Google Shape;1091;p20"/>
          <p:cNvGrpSpPr/>
          <p:nvPr/>
        </p:nvGrpSpPr>
        <p:grpSpPr>
          <a:xfrm>
            <a:off x="1051827" y="1141530"/>
            <a:ext cx="419659" cy="421891"/>
            <a:chOff x="-3852025" y="2764950"/>
            <a:chExt cx="291450" cy="293000"/>
          </a:xfrm>
        </p:grpSpPr>
        <p:sp>
          <p:nvSpPr>
            <p:cNvPr id="1092" name="Google Shape;1092;p20"/>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16161"/>
                </a:solidFill>
                <a:latin typeface="Arial"/>
                <a:ea typeface="Arial"/>
                <a:cs typeface="Arial"/>
                <a:sym typeface="Arial"/>
              </a:endParaRPr>
            </a:p>
          </p:txBody>
        </p:sp>
        <p:sp>
          <p:nvSpPr>
            <p:cNvPr id="1093" name="Google Shape;1093;p20"/>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16161"/>
                </a:solidFill>
                <a:latin typeface="Arial"/>
                <a:ea typeface="Arial"/>
                <a:cs typeface="Arial"/>
                <a:sym typeface="Arial"/>
              </a:endParaRPr>
            </a:p>
          </p:txBody>
        </p:sp>
      </p:grpSp>
      <p:grpSp>
        <p:nvGrpSpPr>
          <p:cNvPr id="1094" name="Google Shape;1094;p20"/>
          <p:cNvGrpSpPr/>
          <p:nvPr/>
        </p:nvGrpSpPr>
        <p:grpSpPr>
          <a:xfrm>
            <a:off x="4647392" y="1141447"/>
            <a:ext cx="420541" cy="422484"/>
            <a:chOff x="-1333975" y="2365850"/>
            <a:chExt cx="292225" cy="293575"/>
          </a:xfrm>
        </p:grpSpPr>
        <p:sp>
          <p:nvSpPr>
            <p:cNvPr id="1095" name="Google Shape;1095;p20"/>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0"/>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0"/>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0"/>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0"/>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0"/>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0"/>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0"/>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3" name="Google Shape;1103;p20"/>
          <p:cNvGrpSpPr/>
          <p:nvPr/>
        </p:nvGrpSpPr>
        <p:grpSpPr>
          <a:xfrm>
            <a:off x="1079293" y="3157167"/>
            <a:ext cx="364721" cy="365690"/>
            <a:chOff x="-1700225" y="2768875"/>
            <a:chExt cx="291450" cy="292225"/>
          </a:xfrm>
        </p:grpSpPr>
        <p:sp>
          <p:nvSpPr>
            <p:cNvPr id="1104" name="Google Shape;1104;p20"/>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0"/>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0"/>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0"/>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0"/>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0"/>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0" name="Google Shape;1110;p20"/>
          <p:cNvSpPr/>
          <p:nvPr/>
        </p:nvSpPr>
        <p:spPr>
          <a:xfrm>
            <a:off x="4677872" y="3196170"/>
            <a:ext cx="340186" cy="31892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cxnSp>
        <p:nvCxnSpPr>
          <p:cNvPr id="1111" name="Google Shape;1111;p20"/>
          <p:cNvCxnSpPr/>
          <p:nvPr/>
        </p:nvCxnSpPr>
        <p:spPr>
          <a:xfrm flipH="1" rot="-5400000">
            <a:off x="2063613" y="214500"/>
            <a:ext cx="600" cy="1725900"/>
          </a:xfrm>
          <a:prstGeom prst="bentConnector3">
            <a:avLst>
              <a:gd fmla="val -39687500" name="adj1"/>
            </a:avLst>
          </a:prstGeom>
          <a:noFill/>
          <a:ln cap="flat" cmpd="sng" w="9525">
            <a:solidFill>
              <a:schemeClr val="dk1"/>
            </a:solidFill>
            <a:prstDash val="dot"/>
            <a:round/>
            <a:headEnd len="sm" w="sm" type="none"/>
            <a:tailEnd len="sm" w="sm" type="none"/>
          </a:ln>
        </p:spPr>
      </p:cxnSp>
      <p:cxnSp>
        <p:nvCxnSpPr>
          <p:cNvPr id="1112" name="Google Shape;1112;p20"/>
          <p:cNvCxnSpPr/>
          <p:nvPr/>
        </p:nvCxnSpPr>
        <p:spPr>
          <a:xfrm flipH="1" rot="-5400000">
            <a:off x="5713513" y="214462"/>
            <a:ext cx="600" cy="1725900"/>
          </a:xfrm>
          <a:prstGeom prst="bentConnector3">
            <a:avLst>
              <a:gd fmla="val -39687500" name="adj1"/>
            </a:avLst>
          </a:prstGeom>
          <a:noFill/>
          <a:ln cap="flat" cmpd="sng" w="9525">
            <a:solidFill>
              <a:schemeClr val="dk1"/>
            </a:solidFill>
            <a:prstDash val="dot"/>
            <a:round/>
            <a:headEnd len="sm" w="sm" type="none"/>
            <a:tailEnd len="sm" w="sm" type="none"/>
          </a:ln>
        </p:spPr>
      </p:cxnSp>
      <p:grpSp>
        <p:nvGrpSpPr>
          <p:cNvPr id="1113" name="Google Shape;1113;p20"/>
          <p:cNvGrpSpPr/>
          <p:nvPr/>
        </p:nvGrpSpPr>
        <p:grpSpPr>
          <a:xfrm>
            <a:off x="-4" y="4743300"/>
            <a:ext cx="9144004" cy="400200"/>
            <a:chOff x="-4" y="4743300"/>
            <a:chExt cx="9144004" cy="400200"/>
          </a:xfrm>
        </p:grpSpPr>
        <p:sp>
          <p:nvSpPr>
            <p:cNvPr id="1114" name="Google Shape;1114;p20"/>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IT21158704</a:t>
              </a:r>
              <a:r>
                <a:rPr lang="en">
                  <a:latin typeface="Exo 2"/>
                  <a:ea typeface="Exo 2"/>
                  <a:cs typeface="Exo 2"/>
                  <a:sym typeface="Exo 2"/>
                </a:rPr>
                <a:t>|  Dilshan KTDN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115" name="Google Shape;1115;p20"/>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21"/>
          <p:cNvSpPr txBox="1"/>
          <p:nvPr>
            <p:ph type="title"/>
          </p:nvPr>
        </p:nvSpPr>
        <p:spPr>
          <a:xfrm>
            <a:off x="720000" y="2505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6.5 Methodology</a:t>
            </a:r>
            <a:endParaRPr/>
          </a:p>
        </p:txBody>
      </p:sp>
      <p:pic>
        <p:nvPicPr>
          <p:cNvPr id="1121" name="Google Shape;1121;p21"/>
          <p:cNvPicPr preferRelativeResize="0"/>
          <p:nvPr/>
        </p:nvPicPr>
        <p:blipFill>
          <a:blip r:embed="rId3">
            <a:alphaModFix/>
          </a:blip>
          <a:stretch>
            <a:fillRect/>
          </a:stretch>
        </p:blipFill>
        <p:spPr>
          <a:xfrm>
            <a:off x="3426313" y="823225"/>
            <a:ext cx="2291379" cy="4015475"/>
          </a:xfrm>
          <a:prstGeom prst="rect">
            <a:avLst/>
          </a:prstGeom>
          <a:noFill/>
          <a:ln>
            <a:noFill/>
          </a:ln>
        </p:spPr>
      </p:pic>
      <p:grpSp>
        <p:nvGrpSpPr>
          <p:cNvPr id="1122" name="Google Shape;1122;p21"/>
          <p:cNvGrpSpPr/>
          <p:nvPr/>
        </p:nvGrpSpPr>
        <p:grpSpPr>
          <a:xfrm>
            <a:off x="-4" y="4743300"/>
            <a:ext cx="9144004" cy="400200"/>
            <a:chOff x="-4" y="4743300"/>
            <a:chExt cx="9144004" cy="400200"/>
          </a:xfrm>
        </p:grpSpPr>
        <p:sp>
          <p:nvSpPr>
            <p:cNvPr id="1123" name="Google Shape;1123;p21"/>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IT21158704</a:t>
              </a:r>
              <a:r>
                <a:rPr lang="en">
                  <a:latin typeface="Exo 2"/>
                  <a:ea typeface="Exo 2"/>
                  <a:cs typeface="Exo 2"/>
                  <a:sym typeface="Exo 2"/>
                </a:rPr>
                <a:t>|  Dilshan KTDN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124" name="Google Shape;1124;p21"/>
            <p:cNvPicPr preferRelativeResize="0"/>
            <p:nvPr/>
          </p:nvPicPr>
          <p:blipFill>
            <a:blip r:embed="rId4">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22"/>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6.6 Work-Breakdown Structure</a:t>
            </a:r>
            <a:endParaRPr/>
          </a:p>
        </p:txBody>
      </p:sp>
      <p:pic>
        <p:nvPicPr>
          <p:cNvPr id="1130" name="Google Shape;1130;p22"/>
          <p:cNvPicPr preferRelativeResize="0"/>
          <p:nvPr/>
        </p:nvPicPr>
        <p:blipFill>
          <a:blip r:embed="rId3">
            <a:alphaModFix/>
          </a:blip>
          <a:stretch>
            <a:fillRect/>
          </a:stretch>
        </p:blipFill>
        <p:spPr>
          <a:xfrm>
            <a:off x="152400" y="1983275"/>
            <a:ext cx="8839204" cy="1385442"/>
          </a:xfrm>
          <a:prstGeom prst="rect">
            <a:avLst/>
          </a:prstGeom>
          <a:noFill/>
          <a:ln>
            <a:noFill/>
          </a:ln>
        </p:spPr>
      </p:pic>
      <p:grpSp>
        <p:nvGrpSpPr>
          <p:cNvPr id="1131" name="Google Shape;1131;p22"/>
          <p:cNvGrpSpPr/>
          <p:nvPr/>
        </p:nvGrpSpPr>
        <p:grpSpPr>
          <a:xfrm>
            <a:off x="-4" y="4743300"/>
            <a:ext cx="9144004" cy="400200"/>
            <a:chOff x="-4" y="4743300"/>
            <a:chExt cx="9144004" cy="400200"/>
          </a:xfrm>
        </p:grpSpPr>
        <p:sp>
          <p:nvSpPr>
            <p:cNvPr id="1132" name="Google Shape;1132;p22"/>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IT21158704</a:t>
              </a:r>
              <a:r>
                <a:rPr lang="en">
                  <a:latin typeface="Exo 2"/>
                  <a:ea typeface="Exo 2"/>
                  <a:cs typeface="Exo 2"/>
                  <a:sym typeface="Exo 2"/>
                </a:rPr>
                <a:t>|  Dilshan KTDN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133" name="Google Shape;1133;p22"/>
            <p:cNvPicPr preferRelativeResize="0"/>
            <p:nvPr/>
          </p:nvPicPr>
          <p:blipFill>
            <a:blip r:embed="rId4">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23"/>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6.7 Gantt Chart</a:t>
            </a:r>
            <a:endParaRPr/>
          </a:p>
        </p:txBody>
      </p:sp>
      <p:graphicFrame>
        <p:nvGraphicFramePr>
          <p:cNvPr id="1139" name="Google Shape;1139;p23"/>
          <p:cNvGraphicFramePr/>
          <p:nvPr/>
        </p:nvGraphicFramePr>
        <p:xfrm>
          <a:off x="901549" y="1227200"/>
          <a:ext cx="3000000" cy="3000000"/>
        </p:xfrm>
        <a:graphic>
          <a:graphicData uri="http://schemas.openxmlformats.org/drawingml/2006/table">
            <a:tbl>
              <a:tblPr>
                <a:noFill/>
                <a:tableStyleId>{9E42F3E0-4D71-4ADB-ADCB-9335027ADD32}</a:tableStyleId>
              </a:tblPr>
              <a:tblGrid>
                <a:gridCol w="526200"/>
                <a:gridCol w="2784375"/>
                <a:gridCol w="366100"/>
                <a:gridCol w="366100"/>
                <a:gridCol w="366100"/>
                <a:gridCol w="366100"/>
                <a:gridCol w="366100"/>
                <a:gridCol w="366100"/>
                <a:gridCol w="366100"/>
                <a:gridCol w="366100"/>
                <a:gridCol w="366100"/>
                <a:gridCol w="366100"/>
                <a:gridCol w="366100"/>
                <a:gridCol w="366100"/>
              </a:tblGrid>
              <a:tr h="4572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Exo 2"/>
                          <a:ea typeface="Exo 2"/>
                          <a:cs typeface="Exo 2"/>
                          <a:sym typeface="Exo 2"/>
                        </a:rPr>
                        <a:t>No</a:t>
                      </a:r>
                      <a:endParaRPr b="1" sz="1500" u="none" cap="none" strike="noStrike">
                        <a:solidFill>
                          <a:schemeClr val="dk1"/>
                        </a:solidFill>
                        <a:latin typeface="Exo 2"/>
                        <a:ea typeface="Exo 2"/>
                        <a:cs typeface="Exo 2"/>
                        <a:sym typeface="Ex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Exo 2"/>
                          <a:ea typeface="Exo 2"/>
                          <a:cs typeface="Exo 2"/>
                          <a:sym typeface="Exo 2"/>
                        </a:rPr>
                        <a:t>Objective</a:t>
                      </a:r>
                      <a:endParaRPr b="1" sz="1500" u="none" cap="none" strike="noStrike">
                        <a:solidFill>
                          <a:schemeClr val="dk1"/>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Jun</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Jul</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Aug</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Sep</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Oct</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Nov</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Dec</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Jan</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Feb</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Mar</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Apr</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May</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Exo 2"/>
                          <a:ea typeface="Exo 2"/>
                          <a:cs typeface="Exo 2"/>
                          <a:sym typeface="Exo 2"/>
                        </a:rPr>
                        <a:t>0</a:t>
                      </a:r>
                      <a:r>
                        <a:rPr lang="en" sz="1000">
                          <a:solidFill>
                            <a:schemeClr val="dk1"/>
                          </a:solidFill>
                          <a:latin typeface="Exo 2"/>
                          <a:ea typeface="Exo 2"/>
                          <a:cs typeface="Exo 2"/>
                          <a:sym typeface="Exo 2"/>
                        </a:rPr>
                        <a:t>1</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dk1"/>
                          </a:solidFill>
                          <a:latin typeface="Exo 2"/>
                          <a:ea typeface="Exo 2"/>
                          <a:cs typeface="Exo 2"/>
                          <a:sym typeface="Exo 2"/>
                        </a:rPr>
                        <a:t>Gather Logistics and Transportation Data</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02</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Collect Real-time Data</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03</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Develop Predictive Analytics Model</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04</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Train and Fine-tune Model</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E7CC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E7CC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05</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Integrate Logistics Optimization Model</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06</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Develop User Interface for Logistics Management</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07</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Conduct User Testing</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4125"/>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4125"/>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4125"/>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08</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Collect and Implement Feedback</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4D79"/>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4D79"/>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4D79"/>
                    </a:solidFill>
                  </a:tcPr>
                </a:tc>
              </a:tr>
            </a:tbl>
          </a:graphicData>
        </a:graphic>
      </p:graphicFrame>
      <p:grpSp>
        <p:nvGrpSpPr>
          <p:cNvPr id="1140" name="Google Shape;1140;p23"/>
          <p:cNvGrpSpPr/>
          <p:nvPr/>
        </p:nvGrpSpPr>
        <p:grpSpPr>
          <a:xfrm>
            <a:off x="-4" y="4743300"/>
            <a:ext cx="9144004" cy="400200"/>
            <a:chOff x="-4" y="4743300"/>
            <a:chExt cx="9144004" cy="400200"/>
          </a:xfrm>
        </p:grpSpPr>
        <p:sp>
          <p:nvSpPr>
            <p:cNvPr id="1141" name="Google Shape;1141;p23"/>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IT21158704</a:t>
              </a:r>
              <a:r>
                <a:rPr lang="en">
                  <a:latin typeface="Exo 2"/>
                  <a:ea typeface="Exo 2"/>
                  <a:cs typeface="Exo 2"/>
                  <a:sym typeface="Exo 2"/>
                </a:rPr>
                <a:t>|  Dilshan KTDN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142" name="Google Shape;1142;p23"/>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24"/>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
        <p:nvSpPr>
          <p:cNvPr id="1148" name="Google Shape;1148;p24"/>
          <p:cNvSpPr txBox="1"/>
          <p:nvPr>
            <p:ph idx="1" type="subTitle"/>
          </p:nvPr>
        </p:nvSpPr>
        <p:spPr>
          <a:xfrm>
            <a:off x="734300" y="1093925"/>
            <a:ext cx="7704000" cy="3899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400">
              <a:solidFill>
                <a:srgbClr val="000000"/>
              </a:solidFill>
              <a:latin typeface="Arial"/>
              <a:ea typeface="Arial"/>
              <a:cs typeface="Arial"/>
              <a:sym typeface="Arial"/>
            </a:endParaRPr>
          </a:p>
          <a:p>
            <a:pPr indent="0" lvl="0" marL="457200" rtl="0" algn="l">
              <a:spcBef>
                <a:spcPts val="0"/>
              </a:spcBef>
              <a:spcAft>
                <a:spcPts val="0"/>
              </a:spcAft>
              <a:buNone/>
            </a:pPr>
            <a:r>
              <a:rPr lang="en" sz="1500">
                <a:solidFill>
                  <a:srgbClr val="000000"/>
                </a:solidFill>
                <a:latin typeface="Arial"/>
                <a:ea typeface="Arial"/>
                <a:cs typeface="Arial"/>
                <a:sym typeface="Arial"/>
              </a:rPr>
              <a:t>[1]Penchev, P., Vitliemov, P., &amp; Georgiev, I. (2023). Optimization model for production scheduling taking into account preventive maintenance in an uncertainty-based production system. </a:t>
            </a:r>
            <a:r>
              <a:rPr i="1" lang="en" sz="1500">
                <a:solidFill>
                  <a:srgbClr val="000000"/>
                </a:solidFill>
                <a:latin typeface="Arial"/>
                <a:ea typeface="Arial"/>
                <a:cs typeface="Arial"/>
                <a:sym typeface="Arial"/>
              </a:rPr>
              <a:t>Heliyon</a:t>
            </a:r>
            <a:r>
              <a:rPr lang="en" sz="1500">
                <a:solidFill>
                  <a:srgbClr val="000000"/>
                </a:solidFill>
                <a:latin typeface="Arial"/>
                <a:ea typeface="Arial"/>
                <a:cs typeface="Arial"/>
                <a:sym typeface="Arial"/>
              </a:rPr>
              <a:t>, 9(3), e17485. </a:t>
            </a:r>
            <a:endParaRPr sz="1500">
              <a:solidFill>
                <a:srgbClr val="000000"/>
              </a:solidFill>
              <a:latin typeface="Arial"/>
              <a:ea typeface="Arial"/>
              <a:cs typeface="Arial"/>
              <a:sym typeface="Arial"/>
            </a:endParaRPr>
          </a:p>
          <a:p>
            <a:pPr indent="0" lvl="0" marL="457200" rtl="0" algn="l">
              <a:spcBef>
                <a:spcPts val="0"/>
              </a:spcBef>
              <a:spcAft>
                <a:spcPts val="0"/>
              </a:spcAft>
              <a:buNone/>
            </a:pPr>
            <a:r>
              <a:rPr lang="en" sz="1500" u="sng">
                <a:solidFill>
                  <a:schemeClr val="hlink"/>
                </a:solidFill>
                <a:latin typeface="Arial"/>
                <a:ea typeface="Arial"/>
                <a:cs typeface="Arial"/>
                <a:sym typeface="Arial"/>
                <a:hlinkClick r:id="rId3"/>
              </a:rPr>
              <a:t>https://doi.org/10.1016/j.heliyon.2023.03.17485</a:t>
            </a:r>
            <a:endParaRPr sz="15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1" sz="15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500">
                <a:solidFill>
                  <a:srgbClr val="000000"/>
                </a:solidFill>
                <a:latin typeface="Arial"/>
                <a:ea typeface="Arial"/>
                <a:cs typeface="Arial"/>
                <a:sym typeface="Arial"/>
              </a:rPr>
              <a:t>[2]</a:t>
            </a:r>
            <a:r>
              <a:rPr lang="en" sz="1500">
                <a:solidFill>
                  <a:srgbClr val="000000"/>
                </a:solidFill>
                <a:latin typeface="Arial"/>
                <a:ea typeface="Arial"/>
                <a:cs typeface="Arial"/>
                <a:sym typeface="Arial"/>
              </a:rPr>
              <a:t>G</a:t>
            </a:r>
            <a:r>
              <a:rPr lang="en" sz="1500">
                <a:solidFill>
                  <a:srgbClr val="000000"/>
                </a:solidFill>
                <a:latin typeface="Arial"/>
                <a:ea typeface="Arial"/>
                <a:cs typeface="Arial"/>
                <a:sym typeface="Arial"/>
              </a:rPr>
              <a:t>insberg, B. Supply Chain Management in the Apparel Industry. </a:t>
            </a:r>
            <a:r>
              <a:rPr i="1" lang="en" sz="1500">
                <a:solidFill>
                  <a:srgbClr val="000000"/>
                </a:solidFill>
                <a:latin typeface="Arial"/>
                <a:ea typeface="Arial"/>
                <a:cs typeface="Arial"/>
                <a:sym typeface="Arial"/>
              </a:rPr>
              <a:t>ApparelMagic</a:t>
            </a:r>
            <a:r>
              <a:rPr lang="en" sz="1500">
                <a:solidFill>
                  <a:srgbClr val="000000"/>
                </a:solidFill>
                <a:latin typeface="Arial"/>
                <a:ea typeface="Arial"/>
                <a:cs typeface="Arial"/>
                <a:sym typeface="Arial"/>
              </a:rPr>
              <a:t>. </a:t>
            </a:r>
            <a:r>
              <a:rPr lang="en" sz="1500" u="sng">
                <a:solidFill>
                  <a:schemeClr val="hlink"/>
                </a:solidFill>
                <a:latin typeface="Arial"/>
                <a:ea typeface="Arial"/>
                <a:cs typeface="Arial"/>
                <a:sym typeface="Arial"/>
                <a:hlinkClick r:id="rId4"/>
              </a:rPr>
              <a:t>https://apparelmagic.com/supply-chain-management-in-the-apparel-industry</a:t>
            </a:r>
            <a:endParaRPr sz="1500" u="sng">
              <a:solidFill>
                <a:schemeClr val="hlink"/>
              </a:solidFill>
              <a:latin typeface="Arial"/>
              <a:ea typeface="Arial"/>
              <a:cs typeface="Arial"/>
              <a:sym typeface="Arial"/>
            </a:endParaRPr>
          </a:p>
          <a:p>
            <a:pPr indent="0" lvl="0" marL="457200" rtl="0" algn="l">
              <a:lnSpc>
                <a:spcPct val="115000"/>
              </a:lnSpc>
              <a:spcBef>
                <a:spcPts val="0"/>
              </a:spcBef>
              <a:spcAft>
                <a:spcPts val="0"/>
              </a:spcAft>
              <a:buNone/>
            </a:pPr>
            <a:r>
              <a:t/>
            </a:r>
            <a:endParaRPr b="1" sz="15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n" sz="1500">
                <a:solidFill>
                  <a:srgbClr val="000000"/>
                </a:solidFill>
                <a:latin typeface="Arial"/>
                <a:ea typeface="Arial"/>
                <a:cs typeface="Arial"/>
                <a:sym typeface="Arial"/>
              </a:rPr>
              <a:t>[3]"Revamp Your Apparel Supply Chain for Speed &amp; Flexibility," </a:t>
            </a:r>
            <a:r>
              <a:rPr i="1" lang="en" sz="1500">
                <a:solidFill>
                  <a:srgbClr val="000000"/>
                </a:solidFill>
                <a:latin typeface="Arial"/>
                <a:ea typeface="Arial"/>
                <a:cs typeface="Arial"/>
                <a:sym typeface="Arial"/>
              </a:rPr>
              <a:t>Uphance</a:t>
            </a:r>
            <a:r>
              <a:rPr lang="en" sz="1500">
                <a:solidFill>
                  <a:srgbClr val="000000"/>
                </a:solidFill>
                <a:latin typeface="Arial"/>
                <a:ea typeface="Arial"/>
                <a:cs typeface="Arial"/>
                <a:sym typeface="Arial"/>
              </a:rPr>
              <a:t>. </a:t>
            </a:r>
            <a:r>
              <a:rPr lang="en" sz="1500" u="sng">
                <a:solidFill>
                  <a:schemeClr val="hlink"/>
                </a:solidFill>
                <a:latin typeface="Arial"/>
                <a:ea typeface="Arial"/>
                <a:cs typeface="Arial"/>
                <a:sym typeface="Arial"/>
                <a:hlinkClick r:id="rId5"/>
              </a:rPr>
              <a:t>https://www.uphance.com/revamp-your-apparel-supply-chain-for-speed-flexibility</a:t>
            </a:r>
            <a:endParaRPr sz="15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a:p>
        </p:txBody>
      </p:sp>
      <p:grpSp>
        <p:nvGrpSpPr>
          <p:cNvPr id="1149" name="Google Shape;1149;p24"/>
          <p:cNvGrpSpPr/>
          <p:nvPr/>
        </p:nvGrpSpPr>
        <p:grpSpPr>
          <a:xfrm>
            <a:off x="872978" y="3365274"/>
            <a:ext cx="1734379" cy="1329767"/>
            <a:chOff x="897003" y="3305199"/>
            <a:chExt cx="1734379" cy="1329767"/>
          </a:xfrm>
        </p:grpSpPr>
        <p:grpSp>
          <p:nvGrpSpPr>
            <p:cNvPr id="1150" name="Google Shape;1150;p24"/>
            <p:cNvGrpSpPr/>
            <p:nvPr/>
          </p:nvGrpSpPr>
          <p:grpSpPr>
            <a:xfrm flipH="1">
              <a:off x="1443792" y="4027174"/>
              <a:ext cx="232240" cy="607792"/>
              <a:chOff x="7963875" y="796000"/>
              <a:chExt cx="725750" cy="1899350"/>
            </a:xfrm>
          </p:grpSpPr>
          <p:sp>
            <p:nvSpPr>
              <p:cNvPr id="1151" name="Google Shape;1151;p24"/>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4"/>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3" name="Google Shape;1153;p24"/>
            <p:cNvGrpSpPr/>
            <p:nvPr/>
          </p:nvGrpSpPr>
          <p:grpSpPr>
            <a:xfrm flipH="1">
              <a:off x="897003" y="3599578"/>
              <a:ext cx="139707" cy="365625"/>
              <a:chOff x="7963875" y="796000"/>
              <a:chExt cx="725750" cy="1899350"/>
            </a:xfrm>
          </p:grpSpPr>
          <p:sp>
            <p:nvSpPr>
              <p:cNvPr id="1154" name="Google Shape;1154;p24"/>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4"/>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6" name="Google Shape;1156;p24"/>
            <p:cNvGrpSpPr/>
            <p:nvPr/>
          </p:nvGrpSpPr>
          <p:grpSpPr>
            <a:xfrm flipH="1">
              <a:off x="2399142" y="3305199"/>
              <a:ext cx="232240" cy="607792"/>
              <a:chOff x="7963875" y="796000"/>
              <a:chExt cx="725750" cy="1899350"/>
            </a:xfrm>
          </p:grpSpPr>
          <p:sp>
            <p:nvSpPr>
              <p:cNvPr id="1157" name="Google Shape;1157;p24"/>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4"/>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59" name="Google Shape;1159;p24"/>
          <p:cNvGrpSpPr/>
          <p:nvPr/>
        </p:nvGrpSpPr>
        <p:grpSpPr>
          <a:xfrm>
            <a:off x="-4" y="4743300"/>
            <a:ext cx="9144004" cy="400200"/>
            <a:chOff x="-4" y="4743300"/>
            <a:chExt cx="9144004" cy="400200"/>
          </a:xfrm>
        </p:grpSpPr>
        <p:sp>
          <p:nvSpPr>
            <p:cNvPr id="1160" name="Google Shape;1160;p24"/>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IT21158704</a:t>
              </a:r>
              <a:r>
                <a:rPr lang="en">
                  <a:latin typeface="Exo 2"/>
                  <a:ea typeface="Exo 2"/>
                  <a:cs typeface="Exo 2"/>
                  <a:sym typeface="Exo 2"/>
                </a:rPr>
                <a:t>|  Dilshan KTDN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161" name="Google Shape;1161;p24"/>
            <p:cNvPicPr preferRelativeResize="0"/>
            <p:nvPr/>
          </p:nvPicPr>
          <p:blipFill>
            <a:blip r:embed="rId6">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25"/>
          <p:cNvSpPr txBox="1"/>
          <p:nvPr>
            <p:ph idx="2" type="title"/>
          </p:nvPr>
        </p:nvSpPr>
        <p:spPr>
          <a:xfrm>
            <a:off x="494182" y="637478"/>
            <a:ext cx="6290440" cy="188057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4000"/>
              <a:t>AI-based Logistics and Packaging Optimization for Transportation</a:t>
            </a:r>
            <a:endParaRPr/>
          </a:p>
        </p:txBody>
      </p:sp>
      <p:sp>
        <p:nvSpPr>
          <p:cNvPr id="1167" name="Google Shape;1167;p25"/>
          <p:cNvSpPr txBox="1"/>
          <p:nvPr>
            <p:ph type="title"/>
          </p:nvPr>
        </p:nvSpPr>
        <p:spPr>
          <a:xfrm>
            <a:off x="494174" y="3061825"/>
            <a:ext cx="7839600" cy="686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182880" rtl="0" algn="l">
              <a:lnSpc>
                <a:spcPct val="100000"/>
              </a:lnSpc>
              <a:spcBef>
                <a:spcPts val="0"/>
              </a:spcBef>
              <a:spcAft>
                <a:spcPts val="0"/>
              </a:spcAft>
              <a:buSzPts val="5000"/>
              <a:buNone/>
            </a:pPr>
            <a:r>
              <a:rPr lang="en" sz="3200"/>
              <a:t>IT21373848 | Weerasinghe WMSRM</a:t>
            </a:r>
            <a:endParaRPr sz="3200"/>
          </a:p>
        </p:txBody>
      </p:sp>
      <p:pic>
        <p:nvPicPr>
          <p:cNvPr id="1168" name="Google Shape;1168;p25"/>
          <p:cNvPicPr preferRelativeResize="0"/>
          <p:nvPr>
            <p:ph idx="3" type="pic"/>
          </p:nvPr>
        </p:nvPicPr>
        <p:blipFill rotWithShape="1">
          <a:blip r:embed="rId3">
            <a:alphaModFix/>
          </a:blip>
          <a:srcRect b="3279" l="0" r="0" t="3279"/>
          <a:stretch/>
        </p:blipFill>
        <p:spPr>
          <a:xfrm>
            <a:off x="7334595" y="-4860"/>
            <a:ext cx="1392540" cy="1734926"/>
          </a:xfrm>
          <a:prstGeom prst="rect">
            <a:avLst/>
          </a:prstGeom>
          <a:noFill/>
          <a:ln cap="flat" cmpd="sng" w="9525">
            <a:solidFill>
              <a:schemeClr val="dk1"/>
            </a:solidFill>
            <a:prstDash val="solid"/>
            <a:round/>
            <a:headEnd len="sm" w="sm" type="none"/>
            <a:tailEnd len="sm" w="sm" type="none"/>
          </a:ln>
        </p:spPr>
      </p:pic>
      <p:cxnSp>
        <p:nvCxnSpPr>
          <p:cNvPr id="1169" name="Google Shape;1169;p25"/>
          <p:cNvCxnSpPr>
            <a:stCxn id="1166" idx="2"/>
            <a:endCxn id="1167" idx="0"/>
          </p:cNvCxnSpPr>
          <p:nvPr/>
        </p:nvCxnSpPr>
        <p:spPr>
          <a:xfrm flipH="1" rot="-5400000">
            <a:off x="3754752" y="2402699"/>
            <a:ext cx="543900" cy="774600"/>
          </a:xfrm>
          <a:prstGeom prst="bentConnector3">
            <a:avLst>
              <a:gd fmla="val 49989" name="adj1"/>
            </a:avLst>
          </a:prstGeom>
          <a:noFill/>
          <a:ln cap="flat" cmpd="sng" w="9525">
            <a:solidFill>
              <a:schemeClr val="dk1"/>
            </a:solidFill>
            <a:prstDash val="dot"/>
            <a:round/>
            <a:headEnd len="sm" w="sm" type="none"/>
            <a:tailEnd len="sm" w="sm" type="none"/>
          </a:ln>
        </p:spPr>
      </p:cxnSp>
      <p:grpSp>
        <p:nvGrpSpPr>
          <p:cNvPr id="1170" name="Google Shape;1170;p25"/>
          <p:cNvGrpSpPr/>
          <p:nvPr/>
        </p:nvGrpSpPr>
        <p:grpSpPr>
          <a:xfrm>
            <a:off x="2545637" y="4088513"/>
            <a:ext cx="2419430" cy="1062312"/>
            <a:chOff x="1154787" y="3798667"/>
            <a:chExt cx="2419430" cy="1062312"/>
          </a:xfrm>
        </p:grpSpPr>
        <p:grpSp>
          <p:nvGrpSpPr>
            <p:cNvPr id="1171" name="Google Shape;1171;p25"/>
            <p:cNvGrpSpPr/>
            <p:nvPr/>
          </p:nvGrpSpPr>
          <p:grpSpPr>
            <a:xfrm>
              <a:off x="2204945" y="4356011"/>
              <a:ext cx="251697" cy="504968"/>
              <a:chOff x="3013775" y="4188704"/>
              <a:chExt cx="288842" cy="579490"/>
            </a:xfrm>
          </p:grpSpPr>
          <p:sp>
            <p:nvSpPr>
              <p:cNvPr id="1172" name="Google Shape;1172;p25"/>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5"/>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4" name="Google Shape;1174;p25"/>
            <p:cNvGrpSpPr/>
            <p:nvPr/>
          </p:nvGrpSpPr>
          <p:grpSpPr>
            <a:xfrm>
              <a:off x="3285375" y="3798667"/>
              <a:ext cx="288842" cy="579490"/>
              <a:chOff x="3013775" y="4188704"/>
              <a:chExt cx="288842" cy="579490"/>
            </a:xfrm>
          </p:grpSpPr>
          <p:sp>
            <p:nvSpPr>
              <p:cNvPr id="1175" name="Google Shape;1175;p25"/>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5"/>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7" name="Google Shape;1177;p25"/>
            <p:cNvGrpSpPr/>
            <p:nvPr/>
          </p:nvGrpSpPr>
          <p:grpSpPr>
            <a:xfrm>
              <a:off x="1154787" y="3897155"/>
              <a:ext cx="190636" cy="382521"/>
              <a:chOff x="3013775" y="4188704"/>
              <a:chExt cx="288842" cy="579490"/>
            </a:xfrm>
          </p:grpSpPr>
          <p:sp>
            <p:nvSpPr>
              <p:cNvPr id="1178" name="Google Shape;1178;p25"/>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5"/>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80" name="Google Shape;1180;p25"/>
          <p:cNvSpPr txBox="1"/>
          <p:nvPr/>
        </p:nvSpPr>
        <p:spPr>
          <a:xfrm>
            <a:off x="494182" y="3748046"/>
            <a:ext cx="5517900" cy="40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600" u="none" cap="none" strike="noStrike">
                <a:solidFill>
                  <a:srgbClr val="777777"/>
                </a:solidFill>
                <a:latin typeface="Exo 2"/>
                <a:ea typeface="Exo 2"/>
                <a:cs typeface="Exo 2"/>
                <a:sym typeface="Exo 2"/>
              </a:rPr>
              <a:t>Software Engineering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6"/>
          <p:cNvSpPr/>
          <p:nvPr/>
        </p:nvSpPr>
        <p:spPr>
          <a:xfrm>
            <a:off x="4945650" y="1366838"/>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6"/>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7.1 Research Problem</a:t>
            </a:r>
            <a:endParaRPr/>
          </a:p>
        </p:txBody>
      </p:sp>
      <p:sp>
        <p:nvSpPr>
          <p:cNvPr id="1187" name="Google Shape;1187;p26"/>
          <p:cNvSpPr txBox="1"/>
          <p:nvPr>
            <p:ph idx="1" type="subTitle"/>
          </p:nvPr>
        </p:nvSpPr>
        <p:spPr>
          <a:xfrm>
            <a:off x="1291375" y="1871525"/>
            <a:ext cx="2907600" cy="181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Inefficient transportation management leading to increased costs and delays.</a:t>
            </a:r>
            <a:endParaRPr/>
          </a:p>
        </p:txBody>
      </p:sp>
      <p:sp>
        <p:nvSpPr>
          <p:cNvPr id="1188" name="Google Shape;1188;p26"/>
          <p:cNvSpPr txBox="1"/>
          <p:nvPr>
            <p:ph idx="2" type="subTitle"/>
          </p:nvPr>
        </p:nvSpPr>
        <p:spPr>
          <a:xfrm>
            <a:off x="4945650" y="1871525"/>
            <a:ext cx="2907600" cy="181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Suboptimal packing methods causing poor space utilization in shipping containers.</a:t>
            </a:r>
            <a:endParaRPr/>
          </a:p>
        </p:txBody>
      </p:sp>
      <p:cxnSp>
        <p:nvCxnSpPr>
          <p:cNvPr id="1189" name="Google Shape;1189;p26"/>
          <p:cNvCxnSpPr>
            <a:stCxn id="1190" idx="1"/>
            <a:endCxn id="1187" idx="1"/>
          </p:cNvCxnSpPr>
          <p:nvPr/>
        </p:nvCxnSpPr>
        <p:spPr>
          <a:xfrm>
            <a:off x="1290774" y="1651450"/>
            <a:ext cx="600" cy="1125600"/>
          </a:xfrm>
          <a:prstGeom prst="bentConnector3">
            <a:avLst>
              <a:gd fmla="val -39687500" name="adj1"/>
            </a:avLst>
          </a:prstGeom>
          <a:noFill/>
          <a:ln cap="flat" cmpd="sng" w="9525">
            <a:solidFill>
              <a:schemeClr val="dk1"/>
            </a:solidFill>
            <a:prstDash val="dot"/>
            <a:round/>
            <a:headEnd len="sm" w="sm" type="none"/>
            <a:tailEnd len="sm" w="sm" type="none"/>
          </a:ln>
        </p:spPr>
      </p:cxnSp>
      <p:cxnSp>
        <p:nvCxnSpPr>
          <p:cNvPr id="1191" name="Google Shape;1191;p26"/>
          <p:cNvCxnSpPr>
            <a:stCxn id="1188" idx="1"/>
            <a:endCxn id="1185" idx="2"/>
          </p:cNvCxnSpPr>
          <p:nvPr/>
        </p:nvCxnSpPr>
        <p:spPr>
          <a:xfrm flipH="1" rot="10800000">
            <a:off x="4945650" y="1653125"/>
            <a:ext cx="600" cy="1123800"/>
          </a:xfrm>
          <a:prstGeom prst="bentConnector3">
            <a:avLst>
              <a:gd fmla="val -39687500" name="adj1"/>
            </a:avLst>
          </a:prstGeom>
          <a:noFill/>
          <a:ln cap="flat" cmpd="sng" w="9525">
            <a:solidFill>
              <a:schemeClr val="dk1"/>
            </a:solidFill>
            <a:prstDash val="dot"/>
            <a:round/>
            <a:headEnd len="sm" w="sm" type="none"/>
            <a:tailEnd len="sm" w="sm" type="none"/>
          </a:ln>
        </p:spPr>
      </p:cxnSp>
      <p:sp>
        <p:nvSpPr>
          <p:cNvPr id="1190" name="Google Shape;1190;p26"/>
          <p:cNvSpPr txBox="1"/>
          <p:nvPr/>
        </p:nvSpPr>
        <p:spPr>
          <a:xfrm>
            <a:off x="1290774" y="1430500"/>
            <a:ext cx="746674"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01</a:t>
            </a:r>
            <a:endParaRPr/>
          </a:p>
        </p:txBody>
      </p:sp>
      <p:sp>
        <p:nvSpPr>
          <p:cNvPr id="1192" name="Google Shape;1192;p26"/>
          <p:cNvSpPr txBox="1"/>
          <p:nvPr/>
        </p:nvSpPr>
        <p:spPr>
          <a:xfrm>
            <a:off x="4945650" y="1429625"/>
            <a:ext cx="746674"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02</a:t>
            </a:r>
            <a:endParaRPr/>
          </a:p>
        </p:txBody>
      </p:sp>
      <p:grpSp>
        <p:nvGrpSpPr>
          <p:cNvPr id="1193" name="Google Shape;1193;p26"/>
          <p:cNvGrpSpPr/>
          <p:nvPr/>
        </p:nvGrpSpPr>
        <p:grpSpPr>
          <a:xfrm>
            <a:off x="-4" y="4743300"/>
            <a:ext cx="9144004" cy="400200"/>
            <a:chOff x="-4" y="4743300"/>
            <a:chExt cx="9144004" cy="400200"/>
          </a:xfrm>
        </p:grpSpPr>
        <p:sp>
          <p:nvSpPr>
            <p:cNvPr id="1194" name="Google Shape;1194;p26"/>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IT21373848</a:t>
              </a:r>
              <a:r>
                <a:rPr lang="en">
                  <a:latin typeface="Exo 2"/>
                  <a:ea typeface="Exo 2"/>
                  <a:cs typeface="Exo 2"/>
                  <a:sym typeface="Exo 2"/>
                </a:rPr>
                <a:t>  |   Weerasinghe WMSRM</a:t>
              </a:r>
              <a:r>
                <a:rPr b="1" lang="en">
                  <a:latin typeface="Exo 2"/>
                  <a:ea typeface="Exo 2"/>
                  <a:cs typeface="Exo 2"/>
                  <a:sym typeface="Exo 2"/>
                </a:rPr>
                <a:t>  </a:t>
              </a:r>
              <a:r>
                <a:rPr lang="en">
                  <a:latin typeface="Exo 2"/>
                  <a:ea typeface="Exo 2"/>
                  <a:cs typeface="Exo 2"/>
                  <a:sym typeface="Exo 2"/>
                </a:rPr>
                <a:t>|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195" name="Google Shape;1195;p26"/>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g2f11c52c062_2_8"/>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Bin packing </a:t>
            </a:r>
            <a:endParaRPr sz="2600"/>
          </a:p>
        </p:txBody>
      </p:sp>
      <p:sp>
        <p:nvSpPr>
          <p:cNvPr id="1201" name="Google Shape;1201;g2f11c52c062_2_8"/>
          <p:cNvSpPr txBox="1"/>
          <p:nvPr>
            <p:ph idx="4294967295" type="subTitle"/>
          </p:nvPr>
        </p:nvSpPr>
        <p:spPr>
          <a:xfrm>
            <a:off x="1317358" y="1218100"/>
            <a:ext cx="6022800" cy="16176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lang="en" sz="1800"/>
              <a:t>A set of items of various sizes has to be packed into a minimum number of identical bins.</a:t>
            </a:r>
            <a:endParaRPr sz="1800"/>
          </a:p>
        </p:txBody>
      </p:sp>
      <p:grpSp>
        <p:nvGrpSpPr>
          <p:cNvPr id="1202" name="Google Shape;1202;g2f11c52c062_2_8"/>
          <p:cNvGrpSpPr/>
          <p:nvPr/>
        </p:nvGrpSpPr>
        <p:grpSpPr>
          <a:xfrm>
            <a:off x="-4" y="4743300"/>
            <a:ext cx="9144004" cy="400200"/>
            <a:chOff x="-4" y="4743300"/>
            <a:chExt cx="9144004" cy="400200"/>
          </a:xfrm>
        </p:grpSpPr>
        <p:sp>
          <p:nvSpPr>
            <p:cNvPr id="1203" name="Google Shape;1203;g2f11c52c062_2_8"/>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IT21373848</a:t>
              </a:r>
              <a:r>
                <a:rPr lang="en">
                  <a:latin typeface="Exo 2"/>
                  <a:ea typeface="Exo 2"/>
                  <a:cs typeface="Exo 2"/>
                  <a:sym typeface="Exo 2"/>
                </a:rPr>
                <a:t>  |   Weerasinghe WMSRM</a:t>
              </a:r>
              <a:r>
                <a:rPr b="1" lang="en">
                  <a:latin typeface="Exo 2"/>
                  <a:ea typeface="Exo 2"/>
                  <a:cs typeface="Exo 2"/>
                  <a:sym typeface="Exo 2"/>
                </a:rPr>
                <a:t>  </a:t>
              </a:r>
              <a:r>
                <a:rPr lang="en">
                  <a:latin typeface="Exo 2"/>
                  <a:ea typeface="Exo 2"/>
                  <a:cs typeface="Exo 2"/>
                  <a:sym typeface="Exo 2"/>
                </a:rPr>
                <a:t>|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204" name="Google Shape;1204;g2f11c52c062_2_8"/>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pic>
        <p:nvPicPr>
          <p:cNvPr id="1205" name="Google Shape;1205;g2f11c52c062_2_8"/>
          <p:cNvPicPr preferRelativeResize="0"/>
          <p:nvPr/>
        </p:nvPicPr>
        <p:blipFill>
          <a:blip r:embed="rId4">
            <a:alphaModFix/>
          </a:blip>
          <a:stretch>
            <a:fillRect/>
          </a:stretch>
        </p:blipFill>
        <p:spPr>
          <a:xfrm>
            <a:off x="467125" y="2117225"/>
            <a:ext cx="2863576" cy="2445550"/>
          </a:xfrm>
          <a:prstGeom prst="rect">
            <a:avLst/>
          </a:prstGeom>
          <a:noFill/>
          <a:ln>
            <a:noFill/>
          </a:ln>
        </p:spPr>
      </p:pic>
      <p:pic>
        <p:nvPicPr>
          <p:cNvPr id="1206" name="Google Shape;1206;g2f11c52c062_2_8"/>
          <p:cNvPicPr preferRelativeResize="0"/>
          <p:nvPr/>
        </p:nvPicPr>
        <p:blipFill>
          <a:blip r:embed="rId5">
            <a:alphaModFix/>
          </a:blip>
          <a:stretch>
            <a:fillRect/>
          </a:stretch>
        </p:blipFill>
        <p:spPr>
          <a:xfrm>
            <a:off x="4161825" y="2117232"/>
            <a:ext cx="4420117" cy="2445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7"/>
          <p:cNvSpPr txBox="1"/>
          <p:nvPr>
            <p:ph type="title"/>
          </p:nvPr>
        </p:nvSpPr>
        <p:spPr>
          <a:xfrm>
            <a:off x="720000" y="19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7.2 Research Gap</a:t>
            </a:r>
            <a:endParaRPr/>
          </a:p>
        </p:txBody>
      </p:sp>
      <p:graphicFrame>
        <p:nvGraphicFramePr>
          <p:cNvPr id="1212" name="Google Shape;1212;p27"/>
          <p:cNvGraphicFramePr/>
          <p:nvPr/>
        </p:nvGraphicFramePr>
        <p:xfrm>
          <a:off x="845731" y="742383"/>
          <a:ext cx="3000000" cy="3000000"/>
        </p:xfrm>
        <a:graphic>
          <a:graphicData uri="http://schemas.openxmlformats.org/drawingml/2006/table">
            <a:tbl>
              <a:tblPr>
                <a:noFill/>
                <a:tableStyleId>{9E42F3E0-4D71-4ADB-ADCB-9335027ADD32}</a:tableStyleId>
              </a:tblPr>
              <a:tblGrid>
                <a:gridCol w="2951550"/>
                <a:gridCol w="1139250"/>
                <a:gridCol w="1233675"/>
                <a:gridCol w="1275125"/>
                <a:gridCol w="1225275"/>
              </a:tblGrid>
              <a:tr h="1025725">
                <a:tc>
                  <a:txBody>
                    <a:bodyPr/>
                    <a:lstStyle/>
                    <a:p>
                      <a:pPr indent="0" lvl="0" marL="0" marR="0" rtl="0" algn="ctr">
                        <a:lnSpc>
                          <a:spcPct val="100000"/>
                        </a:lnSpc>
                        <a:spcBef>
                          <a:spcPts val="0"/>
                        </a:spcBef>
                        <a:spcAft>
                          <a:spcPts val="0"/>
                        </a:spcAft>
                        <a:buClr>
                          <a:srgbClr val="000000"/>
                        </a:buClr>
                        <a:buSzPts val="1800"/>
                        <a:buFont typeface="Arial"/>
                        <a:buNone/>
                      </a:pPr>
                      <a:r>
                        <a:rPr lang="en" sz="1800">
                          <a:latin typeface="Exo 2"/>
                          <a:ea typeface="Exo 2"/>
                          <a:cs typeface="Exo 2"/>
                          <a:sym typeface="Exo 2"/>
                        </a:rPr>
                        <a:t>Features</a:t>
                      </a:r>
                      <a:endParaRPr sz="1800">
                        <a:latin typeface="Exo 2"/>
                        <a:ea typeface="Exo 2"/>
                        <a:cs typeface="Exo 2"/>
                        <a:sym typeface="Exo 2"/>
                      </a:endParaRPr>
                    </a:p>
                  </a:txBody>
                  <a:tcPr marT="91425" marB="91425"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u="none" cap="none" strike="noStrike">
                          <a:solidFill>
                            <a:schemeClr val="dk2"/>
                          </a:solidFill>
                          <a:latin typeface="Exo 2"/>
                          <a:ea typeface="Exo 2"/>
                          <a:cs typeface="Exo 2"/>
                          <a:sym typeface="Exo 2"/>
                        </a:rPr>
                        <a:t>Proposed System</a:t>
                      </a:r>
                      <a:endParaRPr u="none" cap="none" strike="noStrike">
                        <a:solidFill>
                          <a:schemeClr val="dk2"/>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a:solidFill>
                            <a:schemeClr val="accent3"/>
                          </a:solidFill>
                          <a:latin typeface="Exo 2"/>
                          <a:ea typeface="Exo 2"/>
                          <a:cs typeface="Exo 2"/>
                          <a:sym typeface="Exo 2"/>
                        </a:rPr>
                        <a:t>3DBinPacking.com</a:t>
                      </a:r>
                      <a:endParaRPr>
                        <a:solidFill>
                          <a:schemeClr val="accent3"/>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500"/>
                        <a:buFont typeface="Arial"/>
                        <a:buNone/>
                      </a:pPr>
                      <a:r>
                        <a:rPr lang="en">
                          <a:solidFill>
                            <a:schemeClr val="accent3"/>
                          </a:solidFill>
                          <a:latin typeface="Exo 2"/>
                          <a:ea typeface="Exo 2"/>
                          <a:cs typeface="Exo 2"/>
                          <a:sym typeface="Exo 2"/>
                        </a:rPr>
                        <a:t>[1]</a:t>
                      </a:r>
                      <a:endParaRPr u="none" cap="none" strike="noStrike">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a:solidFill>
                            <a:schemeClr val="accent3"/>
                          </a:solidFill>
                          <a:latin typeface="Exo 2"/>
                          <a:ea typeface="Exo 2"/>
                          <a:cs typeface="Exo 2"/>
                          <a:sym typeface="Exo 2"/>
                        </a:rPr>
                        <a:t>Packing Optimizer</a:t>
                      </a:r>
                      <a:endParaRPr>
                        <a:solidFill>
                          <a:schemeClr val="accent3"/>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100"/>
                        <a:buFont typeface="Arial"/>
                        <a:buNone/>
                      </a:pPr>
                      <a:r>
                        <a:rPr lang="en">
                          <a:solidFill>
                            <a:schemeClr val="accent3"/>
                          </a:solidFill>
                          <a:latin typeface="Exo 2"/>
                          <a:ea typeface="Exo 2"/>
                          <a:cs typeface="Exo 2"/>
                          <a:sym typeface="Exo 2"/>
                        </a:rPr>
                        <a:t>[2]</a:t>
                      </a:r>
                      <a:endParaRPr u="none" cap="none" strike="noStrike">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a:solidFill>
                            <a:schemeClr val="accent3"/>
                          </a:solidFill>
                          <a:latin typeface="Exo 2"/>
                          <a:ea typeface="Exo 2"/>
                          <a:cs typeface="Exo 2"/>
                          <a:sym typeface="Exo 2"/>
                        </a:rPr>
                        <a:t>ShipHawk's Smart Packing</a:t>
                      </a:r>
                      <a:r>
                        <a:rPr lang="en">
                          <a:solidFill>
                            <a:schemeClr val="accent3"/>
                          </a:solidFill>
                          <a:latin typeface="Exo 2"/>
                          <a:ea typeface="Exo 2"/>
                          <a:cs typeface="Exo 2"/>
                          <a:sym typeface="Exo 2"/>
                        </a:rPr>
                        <a:t>[3]</a:t>
                      </a:r>
                      <a:endParaRPr>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70375">
                <a:tc>
                  <a:txBody>
                    <a:bodyPr/>
                    <a:lstStyle/>
                    <a:p>
                      <a:pPr indent="0" lvl="0" marL="0" marR="0" rtl="0" algn="r">
                        <a:lnSpc>
                          <a:spcPct val="100000"/>
                        </a:lnSpc>
                        <a:spcBef>
                          <a:spcPts val="0"/>
                        </a:spcBef>
                        <a:spcAft>
                          <a:spcPts val="0"/>
                        </a:spcAft>
                        <a:buNone/>
                      </a:pPr>
                      <a:r>
                        <a:rPr lang="en">
                          <a:solidFill>
                            <a:schemeClr val="dk1"/>
                          </a:solidFill>
                          <a:latin typeface="Exo 2"/>
                          <a:ea typeface="Exo 2"/>
                          <a:cs typeface="Exo 2"/>
                          <a:sym typeface="Exo 2"/>
                        </a:rPr>
                        <a:t>Packing Optimization</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0375">
                <a:tc>
                  <a:txBody>
                    <a:bodyPr/>
                    <a:lstStyle/>
                    <a:p>
                      <a:pPr indent="0" lvl="0" marL="0" marR="0" rtl="0" algn="r">
                        <a:lnSpc>
                          <a:spcPct val="100000"/>
                        </a:lnSpc>
                        <a:spcBef>
                          <a:spcPts val="0"/>
                        </a:spcBef>
                        <a:spcAft>
                          <a:spcPts val="0"/>
                        </a:spcAft>
                        <a:buNone/>
                      </a:pPr>
                      <a:r>
                        <a:rPr lang="en">
                          <a:solidFill>
                            <a:schemeClr val="dk1"/>
                          </a:solidFill>
                          <a:latin typeface="Exo 2"/>
                          <a:ea typeface="Exo 2"/>
                          <a:cs typeface="Exo 2"/>
                          <a:sym typeface="Exo 2"/>
                        </a:rPr>
                        <a:t>Get </a:t>
                      </a:r>
                      <a:r>
                        <a:rPr lang="en">
                          <a:solidFill>
                            <a:schemeClr val="dk1"/>
                          </a:solidFill>
                          <a:latin typeface="Exo 2"/>
                          <a:ea typeface="Exo 2"/>
                          <a:cs typeface="Exo 2"/>
                          <a:sym typeface="Exo 2"/>
                        </a:rPr>
                        <a:t>dimensions</a:t>
                      </a:r>
                      <a:r>
                        <a:rPr lang="en">
                          <a:solidFill>
                            <a:schemeClr val="dk1"/>
                          </a:solidFill>
                          <a:latin typeface="Exo 2"/>
                          <a:ea typeface="Exo 2"/>
                          <a:cs typeface="Exo 2"/>
                          <a:sym typeface="Exo 2"/>
                        </a:rPr>
                        <a:t> by image processing</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a:solidFill>
                          <a:schemeClr val="dk1"/>
                        </a:solidFill>
                        <a:latin typeface="Exo 2"/>
                        <a:ea typeface="Exo 2"/>
                        <a:cs typeface="Exo 2"/>
                        <a:sym typeface="Exo 2"/>
                      </a:endParaRPr>
                    </a:p>
                    <a:p>
                      <a:pPr indent="0" lvl="0" marL="0" rtl="0" algn="ctr">
                        <a:spcBef>
                          <a:spcPts val="0"/>
                        </a:spcBef>
                        <a:spcAft>
                          <a:spcPts val="0"/>
                        </a:spcAft>
                        <a:buNone/>
                      </a:pPr>
                      <a:r>
                        <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a:solidFill>
                          <a:schemeClr val="dk1"/>
                        </a:solidFill>
                        <a:latin typeface="Exo 2"/>
                        <a:ea typeface="Exo 2"/>
                        <a:cs typeface="Exo 2"/>
                        <a:sym typeface="Exo 2"/>
                      </a:endParaRPr>
                    </a:p>
                    <a:p>
                      <a:pPr indent="0" lvl="0" marL="0" rtl="0" algn="ctr">
                        <a:spcBef>
                          <a:spcPts val="0"/>
                        </a:spcBef>
                        <a:spcAft>
                          <a:spcPts val="0"/>
                        </a:spcAft>
                        <a:buNone/>
                      </a:pPr>
                      <a:r>
                        <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0375">
                <a:tc>
                  <a:txBody>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Exo 2"/>
                          <a:ea typeface="Exo 2"/>
                          <a:cs typeface="Exo 2"/>
                          <a:sym typeface="Exo 2"/>
                        </a:rPr>
                        <a:t>Predictive models for dynamic optimization</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0375">
                <a:tc>
                  <a:txBody>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Exo 2"/>
                          <a:ea typeface="Exo 2"/>
                          <a:cs typeface="Exo 2"/>
                          <a:sym typeface="Exo 2"/>
                        </a:rPr>
                        <a:t>AI-based flexible and adaptive algorithms</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p>
                      <a:pPr indent="0" lvl="0" marL="0" rtl="0" algn="ctr">
                        <a:spcBef>
                          <a:spcPts val="0"/>
                        </a:spcBef>
                        <a:spcAft>
                          <a:spcPts val="0"/>
                        </a:spcAft>
                        <a:buNone/>
                      </a:pPr>
                      <a:r>
                        <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grpSp>
        <p:nvGrpSpPr>
          <p:cNvPr id="1213" name="Google Shape;1213;p27"/>
          <p:cNvGrpSpPr/>
          <p:nvPr/>
        </p:nvGrpSpPr>
        <p:grpSpPr>
          <a:xfrm>
            <a:off x="-4" y="4743300"/>
            <a:ext cx="9144004" cy="400200"/>
            <a:chOff x="-4" y="4743300"/>
            <a:chExt cx="9144004" cy="400200"/>
          </a:xfrm>
        </p:grpSpPr>
        <p:sp>
          <p:nvSpPr>
            <p:cNvPr id="1214" name="Google Shape;1214;p27"/>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IT21373848</a:t>
              </a:r>
              <a:r>
                <a:rPr lang="en">
                  <a:latin typeface="Exo 2"/>
                  <a:ea typeface="Exo 2"/>
                  <a:cs typeface="Exo 2"/>
                  <a:sym typeface="Exo 2"/>
                </a:rPr>
                <a:t>  |   Weerasinghe WMSRM</a:t>
              </a:r>
              <a:r>
                <a:rPr b="1" lang="en">
                  <a:latin typeface="Exo 2"/>
                  <a:ea typeface="Exo 2"/>
                  <a:cs typeface="Exo 2"/>
                  <a:sym typeface="Exo 2"/>
                </a:rPr>
                <a:t>  </a:t>
              </a:r>
              <a:r>
                <a:rPr lang="en">
                  <a:latin typeface="Exo 2"/>
                  <a:ea typeface="Exo 2"/>
                  <a:cs typeface="Exo 2"/>
                  <a:sym typeface="Exo 2"/>
                </a:rPr>
                <a:t>|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215" name="Google Shape;1215;p27"/>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
        <p:nvSpPr>
          <p:cNvPr id="1216" name="Google Shape;1216;p27"/>
          <p:cNvSpPr txBox="1"/>
          <p:nvPr/>
        </p:nvSpPr>
        <p:spPr>
          <a:xfrm>
            <a:off x="845725" y="4060313"/>
            <a:ext cx="764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xo 2"/>
                <a:ea typeface="Exo 2"/>
                <a:cs typeface="Exo 2"/>
                <a:sym typeface="Exo 2"/>
              </a:rPr>
              <a:t>SAP Advanced Planning and Optimization, ApparelMagic, Uphance does not support packing optimization.</a:t>
            </a:r>
            <a:endParaRPr>
              <a:latin typeface="Exo 2"/>
              <a:ea typeface="Exo 2"/>
              <a:cs typeface="Exo 2"/>
              <a:sym typeface="Exo 2"/>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3"/>
          <p:cNvSpPr txBox="1"/>
          <p:nvPr>
            <p:ph type="title"/>
          </p:nvPr>
        </p:nvSpPr>
        <p:spPr>
          <a:xfrm>
            <a:off x="2762675" y="521225"/>
            <a:ext cx="5666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01. INTRODUCTION</a:t>
            </a:r>
            <a:endParaRPr/>
          </a:p>
        </p:txBody>
      </p:sp>
      <p:pic>
        <p:nvPicPr>
          <p:cNvPr id="810" name="Google Shape;810;p3"/>
          <p:cNvPicPr preferRelativeResize="0"/>
          <p:nvPr>
            <p:ph idx="9" type="pic"/>
          </p:nvPr>
        </p:nvPicPr>
        <p:blipFill rotWithShape="1">
          <a:blip r:embed="rId3">
            <a:alphaModFix/>
          </a:blip>
          <a:srcRect b="6021" l="20212" r="13452" t="11490"/>
          <a:stretch/>
        </p:blipFill>
        <p:spPr>
          <a:xfrm>
            <a:off x="0" y="940250"/>
            <a:ext cx="2462401" cy="3824701"/>
          </a:xfrm>
          <a:prstGeom prst="rect">
            <a:avLst/>
          </a:prstGeom>
          <a:noFill/>
          <a:ln cap="flat" cmpd="sng" w="9525">
            <a:solidFill>
              <a:schemeClr val="dk1"/>
            </a:solidFill>
            <a:prstDash val="solid"/>
            <a:round/>
            <a:headEnd len="sm" w="sm" type="none"/>
            <a:tailEnd len="sm" w="sm" type="none"/>
          </a:ln>
        </p:spPr>
      </p:pic>
      <p:sp>
        <p:nvSpPr>
          <p:cNvPr id="811" name="Google Shape;811;p3"/>
          <p:cNvSpPr txBox="1"/>
          <p:nvPr>
            <p:ph idx="1" type="subTitle"/>
          </p:nvPr>
        </p:nvSpPr>
        <p:spPr>
          <a:xfrm>
            <a:off x="2988450" y="1135224"/>
            <a:ext cx="6023700" cy="34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595959"/>
              </a:buClr>
              <a:buSzPts val="1200"/>
              <a:buFont typeface="Exo 2"/>
              <a:buNone/>
            </a:pPr>
            <a:r>
              <a:rPr b="0" i="0" lang="en" sz="1800" u="none" cap="none" strike="noStrike">
                <a:solidFill>
                  <a:srgbClr val="595959"/>
                </a:solidFill>
                <a:latin typeface="Exo 2 ExtraBold"/>
                <a:ea typeface="Exo 2 ExtraBold"/>
                <a:cs typeface="Exo 2 ExtraBold"/>
                <a:sym typeface="Exo 2 ExtraBold"/>
              </a:rPr>
              <a:t>Overview of Project</a:t>
            </a:r>
            <a:endParaRPr/>
          </a:p>
          <a:p>
            <a:pPr indent="-203200" lvl="0" marL="241300" marR="0" rtl="0" algn="l">
              <a:lnSpc>
                <a:spcPct val="100000"/>
              </a:lnSpc>
              <a:spcBef>
                <a:spcPts val="1000"/>
              </a:spcBef>
              <a:spcAft>
                <a:spcPts val="0"/>
              </a:spcAft>
              <a:buClr>
                <a:srgbClr val="595959"/>
              </a:buClr>
              <a:buSzPts val="1200"/>
              <a:buFont typeface="Exo 2"/>
              <a:buChar char="●"/>
            </a:pPr>
            <a:r>
              <a:rPr lang="en" sz="1200">
                <a:solidFill>
                  <a:srgbClr val="595959"/>
                </a:solidFill>
                <a:latin typeface="Exo 2"/>
                <a:ea typeface="Exo 2"/>
                <a:cs typeface="Exo 2"/>
                <a:sym typeface="Exo 2"/>
              </a:rPr>
              <a:t>AI driven Supply chain management system</a:t>
            </a:r>
            <a:endParaRPr b="0" i="0" sz="1200" u="none" cap="none" strike="noStrike">
              <a:solidFill>
                <a:srgbClr val="595959"/>
              </a:solidFill>
              <a:latin typeface="Exo 2"/>
              <a:ea typeface="Exo 2"/>
              <a:cs typeface="Exo 2"/>
              <a:sym typeface="Exo 2"/>
            </a:endParaRPr>
          </a:p>
          <a:p>
            <a:pPr indent="-203200" lvl="0" marL="241300" marR="0" rtl="0" algn="l">
              <a:lnSpc>
                <a:spcPct val="100000"/>
              </a:lnSpc>
              <a:spcBef>
                <a:spcPts val="0"/>
              </a:spcBef>
              <a:spcAft>
                <a:spcPts val="0"/>
              </a:spcAft>
              <a:buClr>
                <a:srgbClr val="595959"/>
              </a:buClr>
              <a:buSzPts val="1200"/>
              <a:buFont typeface="Exo 2"/>
              <a:buChar char="●"/>
            </a:pPr>
            <a:r>
              <a:rPr lang="en" sz="1200">
                <a:solidFill>
                  <a:srgbClr val="595959"/>
                </a:solidFill>
                <a:latin typeface="Exo 2"/>
                <a:ea typeface="Exo 2"/>
                <a:cs typeface="Exo 2"/>
                <a:sym typeface="Exo 2"/>
              </a:rPr>
              <a:t>Target Audience - Small - Medium Scale Garments</a:t>
            </a:r>
            <a:endParaRPr b="0" i="0" sz="1200" u="none" cap="none" strike="noStrike">
              <a:solidFill>
                <a:srgbClr val="595959"/>
              </a:solidFill>
              <a:latin typeface="Exo 2"/>
              <a:ea typeface="Exo 2"/>
              <a:cs typeface="Exo 2"/>
              <a:sym typeface="Exo 2"/>
            </a:endParaRPr>
          </a:p>
          <a:p>
            <a:pPr indent="0" lvl="0" marL="0" marR="0" rtl="0" algn="l">
              <a:lnSpc>
                <a:spcPct val="100000"/>
              </a:lnSpc>
              <a:spcBef>
                <a:spcPts val="1000"/>
              </a:spcBef>
              <a:spcAft>
                <a:spcPts val="0"/>
              </a:spcAft>
              <a:buClr>
                <a:srgbClr val="595959"/>
              </a:buClr>
              <a:buSzPts val="1200"/>
              <a:buFont typeface="Exo 2"/>
              <a:buNone/>
            </a:pPr>
            <a:r>
              <a:rPr b="0" i="0" lang="en" sz="1800" u="none" cap="none" strike="noStrike">
                <a:solidFill>
                  <a:srgbClr val="595959"/>
                </a:solidFill>
                <a:latin typeface="Exo 2 ExtraBold"/>
                <a:ea typeface="Exo 2 ExtraBold"/>
                <a:cs typeface="Exo 2 ExtraBold"/>
                <a:sym typeface="Exo 2 ExtraBold"/>
              </a:rPr>
              <a:t>Importance and Relevance</a:t>
            </a:r>
            <a:endParaRPr/>
          </a:p>
          <a:p>
            <a:pPr indent="-203200" lvl="0" marL="241300" marR="0" rtl="0" algn="l">
              <a:lnSpc>
                <a:spcPct val="100000"/>
              </a:lnSpc>
              <a:spcBef>
                <a:spcPts val="1000"/>
              </a:spcBef>
              <a:spcAft>
                <a:spcPts val="0"/>
              </a:spcAft>
              <a:buClr>
                <a:srgbClr val="595959"/>
              </a:buClr>
              <a:buSzPts val="1200"/>
              <a:buFont typeface="Exo 2"/>
              <a:buChar char="●"/>
            </a:pPr>
            <a:r>
              <a:rPr lang="en" sz="1200">
                <a:solidFill>
                  <a:srgbClr val="595959"/>
                </a:solidFill>
                <a:latin typeface="Exo 2"/>
                <a:ea typeface="Exo 2"/>
                <a:cs typeface="Exo 2"/>
                <a:sym typeface="Exo 2"/>
              </a:rPr>
              <a:t>In the garment industry, several supply chain management systems are in use, but there are few or less systems that uses the AI technologies to optimise the overall system complexity and cost</a:t>
            </a:r>
            <a:endParaRPr b="0" i="0" sz="1200" u="none" cap="none" strike="noStrike">
              <a:solidFill>
                <a:srgbClr val="595959"/>
              </a:solidFill>
              <a:latin typeface="Exo 2"/>
              <a:ea typeface="Exo 2"/>
              <a:cs typeface="Exo 2"/>
              <a:sym typeface="Exo 2"/>
            </a:endParaRPr>
          </a:p>
          <a:p>
            <a:pPr indent="0" lvl="0" marL="0" marR="0" rtl="0" algn="l">
              <a:lnSpc>
                <a:spcPct val="100000"/>
              </a:lnSpc>
              <a:spcBef>
                <a:spcPts val="1000"/>
              </a:spcBef>
              <a:spcAft>
                <a:spcPts val="0"/>
              </a:spcAft>
              <a:buClr>
                <a:srgbClr val="595959"/>
              </a:buClr>
              <a:buSzPts val="1200"/>
              <a:buFont typeface="Exo 2"/>
              <a:buNone/>
            </a:pPr>
            <a:r>
              <a:rPr b="0" i="0" lang="en" sz="1800" u="none" cap="none" strike="noStrike">
                <a:solidFill>
                  <a:srgbClr val="595959"/>
                </a:solidFill>
                <a:latin typeface="Exo 2 ExtraBold"/>
                <a:ea typeface="Exo 2 ExtraBold"/>
                <a:cs typeface="Exo 2 ExtraBold"/>
                <a:sym typeface="Exo 2 ExtraBold"/>
              </a:rPr>
              <a:t>Key Features</a:t>
            </a:r>
            <a:endParaRPr/>
          </a:p>
          <a:p>
            <a:pPr indent="-330200" lvl="0" marL="457200" marR="0" rtl="0" algn="l">
              <a:lnSpc>
                <a:spcPct val="100000"/>
              </a:lnSpc>
              <a:spcBef>
                <a:spcPts val="1000"/>
              </a:spcBef>
              <a:spcAft>
                <a:spcPts val="0"/>
              </a:spcAft>
              <a:buSzPts val="1600"/>
              <a:buChar char="●"/>
            </a:pPr>
            <a:r>
              <a:rPr lang="en" sz="1400">
                <a:latin typeface="Exo 2"/>
                <a:ea typeface="Exo 2"/>
                <a:cs typeface="Exo 2"/>
                <a:sym typeface="Exo 2"/>
              </a:rPr>
              <a:t>Production scheduling and optimization</a:t>
            </a:r>
            <a:endParaRPr sz="1400">
              <a:latin typeface="Exo 2"/>
              <a:ea typeface="Exo 2"/>
              <a:cs typeface="Exo 2"/>
              <a:sym typeface="Exo 2"/>
            </a:endParaRPr>
          </a:p>
          <a:p>
            <a:pPr indent="-317500" lvl="0" marL="457200" marR="0" rtl="0" algn="l">
              <a:lnSpc>
                <a:spcPct val="100000"/>
              </a:lnSpc>
              <a:spcBef>
                <a:spcPts val="0"/>
              </a:spcBef>
              <a:spcAft>
                <a:spcPts val="0"/>
              </a:spcAft>
              <a:buSzPts val="1400"/>
              <a:buFont typeface="Exo 2"/>
              <a:buChar char="●"/>
            </a:pPr>
            <a:r>
              <a:rPr lang="en" sz="1400">
                <a:latin typeface="Exo 2"/>
                <a:ea typeface="Exo 2"/>
                <a:cs typeface="Exo 2"/>
                <a:sym typeface="Exo 2"/>
              </a:rPr>
              <a:t>Logistics and Transportation Optimization</a:t>
            </a:r>
            <a:endParaRPr sz="1400">
              <a:latin typeface="Exo 2"/>
              <a:ea typeface="Exo 2"/>
              <a:cs typeface="Exo 2"/>
              <a:sym typeface="Exo 2"/>
            </a:endParaRPr>
          </a:p>
          <a:p>
            <a:pPr indent="-317500" lvl="0" marL="457200" marR="0" rtl="0" algn="l">
              <a:lnSpc>
                <a:spcPct val="100000"/>
              </a:lnSpc>
              <a:spcBef>
                <a:spcPts val="0"/>
              </a:spcBef>
              <a:spcAft>
                <a:spcPts val="0"/>
              </a:spcAft>
              <a:buSzPts val="1400"/>
              <a:buFont typeface="Exo 2"/>
              <a:buChar char="●"/>
            </a:pPr>
            <a:r>
              <a:rPr lang="en" sz="1400">
                <a:latin typeface="Exo 2"/>
                <a:ea typeface="Exo 2"/>
                <a:cs typeface="Exo 2"/>
                <a:sym typeface="Exo 2"/>
              </a:rPr>
              <a:t>Logistics and Packing Optimization for Transportation</a:t>
            </a:r>
            <a:endParaRPr sz="1400">
              <a:latin typeface="Exo 2"/>
              <a:ea typeface="Exo 2"/>
              <a:cs typeface="Exo 2"/>
              <a:sym typeface="Exo 2"/>
            </a:endParaRPr>
          </a:p>
          <a:p>
            <a:pPr indent="-317500" lvl="0" marL="457200" marR="0" rtl="0" algn="l">
              <a:lnSpc>
                <a:spcPct val="100000"/>
              </a:lnSpc>
              <a:spcBef>
                <a:spcPts val="0"/>
              </a:spcBef>
              <a:spcAft>
                <a:spcPts val="0"/>
              </a:spcAft>
              <a:buSzPts val="1400"/>
              <a:buFont typeface="Exo 2"/>
              <a:buChar char="●"/>
            </a:pPr>
            <a:r>
              <a:rPr lang="en" sz="1400">
                <a:latin typeface="Exo 2"/>
                <a:ea typeface="Exo 2"/>
                <a:cs typeface="Exo 2"/>
                <a:sym typeface="Exo 2"/>
              </a:rPr>
              <a:t>Supplier Selection and Evaluation</a:t>
            </a:r>
            <a:endParaRPr sz="1400">
              <a:latin typeface="Exo 2"/>
              <a:ea typeface="Exo 2"/>
              <a:cs typeface="Exo 2"/>
              <a:sym typeface="Exo 2"/>
            </a:endParaRPr>
          </a:p>
          <a:p>
            <a:pPr indent="0" lvl="0" marL="38100" marR="0" rtl="0" algn="l">
              <a:lnSpc>
                <a:spcPct val="100000"/>
              </a:lnSpc>
              <a:spcBef>
                <a:spcPts val="1000"/>
              </a:spcBef>
              <a:spcAft>
                <a:spcPts val="0"/>
              </a:spcAft>
              <a:buClr>
                <a:srgbClr val="595959"/>
              </a:buClr>
              <a:buSzPts val="1200"/>
              <a:buFont typeface="Exo 2"/>
              <a:buNone/>
            </a:pPr>
            <a:r>
              <a:t/>
            </a:r>
            <a:endParaRPr b="0" i="0" sz="1200" u="none" cap="none" strike="noStrike">
              <a:solidFill>
                <a:srgbClr val="595959"/>
              </a:solidFill>
              <a:latin typeface="Exo 2"/>
              <a:ea typeface="Exo 2"/>
              <a:cs typeface="Exo 2"/>
              <a:sym typeface="Exo 2"/>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28"/>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7.3 Technologies and Frameworks</a:t>
            </a:r>
            <a:endParaRPr sz="2600"/>
          </a:p>
        </p:txBody>
      </p:sp>
      <p:sp>
        <p:nvSpPr>
          <p:cNvPr id="1222" name="Google Shape;1222;p28"/>
          <p:cNvSpPr txBox="1"/>
          <p:nvPr>
            <p:ph idx="4294967295" type="subTitle"/>
          </p:nvPr>
        </p:nvSpPr>
        <p:spPr>
          <a:xfrm>
            <a:off x="1338583" y="1684725"/>
            <a:ext cx="6022800" cy="16176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lang="en" sz="1800"/>
              <a:t>Programming Languages: Python, TypeScript</a:t>
            </a:r>
            <a:endParaRPr sz="1800"/>
          </a:p>
          <a:p>
            <a:pPr indent="-304800" lvl="0" marL="342900" marR="0" rtl="0" algn="l">
              <a:lnSpc>
                <a:spcPct val="100000"/>
              </a:lnSpc>
              <a:spcBef>
                <a:spcPts val="0"/>
              </a:spcBef>
              <a:spcAft>
                <a:spcPts val="0"/>
              </a:spcAft>
              <a:buClr>
                <a:schemeClr val="lt1"/>
              </a:buClr>
              <a:buSzPts val="1200"/>
              <a:buFont typeface="Exo 2"/>
              <a:buChar char="●"/>
            </a:pPr>
            <a:r>
              <a:rPr lang="en" sz="1800"/>
              <a:t>ML Frameworks: TensorFlow, Keras, PyTorch</a:t>
            </a:r>
            <a:endParaRPr sz="1800"/>
          </a:p>
          <a:p>
            <a:pPr indent="-304800" lvl="0" marL="342900" marR="0" rtl="0" algn="l">
              <a:lnSpc>
                <a:spcPct val="100000"/>
              </a:lnSpc>
              <a:spcBef>
                <a:spcPts val="0"/>
              </a:spcBef>
              <a:spcAft>
                <a:spcPts val="0"/>
              </a:spcAft>
              <a:buClr>
                <a:schemeClr val="lt1"/>
              </a:buClr>
              <a:buSzPts val="1200"/>
              <a:buFont typeface="Exo 2"/>
              <a:buChar char="●"/>
            </a:pPr>
            <a:r>
              <a:rPr lang="en" sz="1800"/>
              <a:t>Database: Firebase Firestore</a:t>
            </a:r>
            <a:endParaRPr sz="1800"/>
          </a:p>
          <a:p>
            <a:pPr indent="-304800" lvl="0" marL="342900" marR="0" rtl="0" algn="l">
              <a:lnSpc>
                <a:spcPct val="100000"/>
              </a:lnSpc>
              <a:spcBef>
                <a:spcPts val="0"/>
              </a:spcBef>
              <a:spcAft>
                <a:spcPts val="0"/>
              </a:spcAft>
              <a:buClr>
                <a:schemeClr val="lt1"/>
              </a:buClr>
              <a:buSzPts val="1200"/>
              <a:buFont typeface="Exo 2"/>
              <a:buChar char="●"/>
            </a:pPr>
            <a:r>
              <a:rPr lang="en" sz="1800"/>
              <a:t>Frontend: NextJs</a:t>
            </a:r>
            <a:endParaRPr sz="1800"/>
          </a:p>
        </p:txBody>
      </p:sp>
      <p:sp>
        <p:nvSpPr>
          <p:cNvPr id="1223" name="Google Shape;1223;p28"/>
          <p:cNvSpPr txBox="1"/>
          <p:nvPr>
            <p:ph idx="4294967295" type="subTitle"/>
          </p:nvPr>
        </p:nvSpPr>
        <p:spPr>
          <a:xfrm>
            <a:off x="1067133" y="1242825"/>
            <a:ext cx="4814378"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Predictive Analytics &amp; Machine Learning</a:t>
            </a:r>
            <a:endParaRPr b="0" i="0" sz="1800" u="none" cap="none" strike="noStrike">
              <a:solidFill>
                <a:schemeClr val="lt1"/>
              </a:solidFill>
              <a:latin typeface="Exo 2 ExtraBold"/>
              <a:ea typeface="Exo 2 ExtraBold"/>
              <a:cs typeface="Exo 2 ExtraBold"/>
              <a:sym typeface="Exo 2 ExtraBold"/>
            </a:endParaRPr>
          </a:p>
        </p:txBody>
      </p:sp>
      <p:grpSp>
        <p:nvGrpSpPr>
          <p:cNvPr id="1224" name="Google Shape;1224;p28"/>
          <p:cNvGrpSpPr/>
          <p:nvPr/>
        </p:nvGrpSpPr>
        <p:grpSpPr>
          <a:xfrm>
            <a:off x="-4" y="4743300"/>
            <a:ext cx="9144004" cy="400200"/>
            <a:chOff x="-4" y="4743300"/>
            <a:chExt cx="9144004" cy="400200"/>
          </a:xfrm>
        </p:grpSpPr>
        <p:sp>
          <p:nvSpPr>
            <p:cNvPr id="1225" name="Google Shape;1225;p28"/>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IT21373848</a:t>
              </a:r>
              <a:r>
                <a:rPr lang="en">
                  <a:latin typeface="Exo 2"/>
                  <a:ea typeface="Exo 2"/>
                  <a:cs typeface="Exo 2"/>
                  <a:sym typeface="Exo 2"/>
                </a:rPr>
                <a:t>  |   Weerasinghe WMSRM</a:t>
              </a:r>
              <a:r>
                <a:rPr b="1" lang="en">
                  <a:latin typeface="Exo 2"/>
                  <a:ea typeface="Exo 2"/>
                  <a:cs typeface="Exo 2"/>
                  <a:sym typeface="Exo 2"/>
                </a:rPr>
                <a:t>  </a:t>
              </a:r>
              <a:r>
                <a:rPr lang="en">
                  <a:latin typeface="Exo 2"/>
                  <a:ea typeface="Exo 2"/>
                  <a:cs typeface="Exo 2"/>
                  <a:sym typeface="Exo 2"/>
                </a:rPr>
                <a:t>|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226" name="Google Shape;1226;p28"/>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9"/>
          <p:cNvSpPr txBox="1"/>
          <p:nvPr>
            <p:ph idx="2" type="subTitle"/>
          </p:nvPr>
        </p:nvSpPr>
        <p:spPr>
          <a:xfrm>
            <a:off x="1702775" y="1508525"/>
            <a:ext cx="2574300" cy="116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a:t>
            </a:r>
            <a:r>
              <a:rPr lang="en"/>
              <a:t>ackage </a:t>
            </a:r>
            <a:r>
              <a:rPr b="1" lang="en"/>
              <a:t>dimensions</a:t>
            </a:r>
            <a:r>
              <a:rPr lang="en"/>
              <a:t>, </a:t>
            </a:r>
            <a:r>
              <a:rPr b="1" lang="en"/>
              <a:t>weights</a:t>
            </a:r>
            <a:r>
              <a:rPr lang="en"/>
              <a:t>, and constraints.</a:t>
            </a:r>
            <a:endParaRPr/>
          </a:p>
          <a:p>
            <a:pPr indent="0" lvl="0" marL="0" rtl="0" algn="l">
              <a:lnSpc>
                <a:spcPct val="100000"/>
              </a:lnSpc>
              <a:spcBef>
                <a:spcPts val="0"/>
              </a:spcBef>
              <a:spcAft>
                <a:spcPts val="0"/>
              </a:spcAft>
              <a:buSzPts val="1400"/>
              <a:buNone/>
            </a:pPr>
            <a:r>
              <a:rPr lang="en"/>
              <a:t>Transportation vehicle </a:t>
            </a:r>
            <a:r>
              <a:rPr b="1" lang="en"/>
              <a:t>dimensions</a:t>
            </a:r>
            <a:r>
              <a:rPr lang="en"/>
              <a:t>, </a:t>
            </a:r>
            <a:r>
              <a:rPr b="1" lang="en"/>
              <a:t>capacities</a:t>
            </a:r>
            <a:endParaRPr b="1"/>
          </a:p>
          <a:p>
            <a:pPr indent="0" lvl="0" marL="0" rtl="0" algn="l">
              <a:lnSpc>
                <a:spcPct val="100000"/>
              </a:lnSpc>
              <a:spcBef>
                <a:spcPts val="0"/>
              </a:spcBef>
              <a:spcAft>
                <a:spcPts val="0"/>
              </a:spcAft>
              <a:buSzPts val="1400"/>
              <a:buNone/>
            </a:pPr>
            <a:r>
              <a:rPr lang="en"/>
              <a:t> packing arrangements</a:t>
            </a:r>
            <a:endParaRPr/>
          </a:p>
        </p:txBody>
      </p:sp>
      <p:sp>
        <p:nvSpPr>
          <p:cNvPr id="1232" name="Google Shape;1232;p29"/>
          <p:cNvSpPr txBox="1"/>
          <p:nvPr>
            <p:ph idx="3" type="subTitle"/>
          </p:nvPr>
        </p:nvSpPr>
        <p:spPr>
          <a:xfrm>
            <a:off x="5289621" y="1508525"/>
            <a:ext cx="2574300" cy="8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optimize packaging arrangements considering multiple attributes such as </a:t>
            </a:r>
            <a:r>
              <a:rPr b="1" lang="en"/>
              <a:t>weight, volume</a:t>
            </a:r>
            <a:r>
              <a:rPr lang="en"/>
              <a:t>, and </a:t>
            </a:r>
            <a:r>
              <a:rPr b="1" lang="en"/>
              <a:t>fragility</a:t>
            </a:r>
            <a:r>
              <a:rPr lang="en"/>
              <a:t>.</a:t>
            </a:r>
            <a:endParaRPr/>
          </a:p>
        </p:txBody>
      </p:sp>
      <p:sp>
        <p:nvSpPr>
          <p:cNvPr id="1233" name="Google Shape;1233;p29"/>
          <p:cNvSpPr txBox="1"/>
          <p:nvPr>
            <p:ph idx="4" type="subTitle"/>
          </p:nvPr>
        </p:nvSpPr>
        <p:spPr>
          <a:xfrm>
            <a:off x="1702775" y="3420500"/>
            <a:ext cx="2574300" cy="8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Integrate AI-driven packing optimization models with existing logistics and transportation management systems.</a:t>
            </a:r>
            <a:endParaRPr/>
          </a:p>
        </p:txBody>
      </p:sp>
      <p:sp>
        <p:nvSpPr>
          <p:cNvPr id="1234" name="Google Shape;1234;p29"/>
          <p:cNvSpPr txBox="1"/>
          <p:nvPr>
            <p:ph idx="5" type="subTitle"/>
          </p:nvPr>
        </p:nvSpPr>
        <p:spPr>
          <a:xfrm>
            <a:off x="5289626" y="3420500"/>
            <a:ext cx="3012900" cy="8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Design intuitive interfaces to display optimized packing arrangements and recommendations.</a:t>
            </a:r>
            <a:endParaRPr/>
          </a:p>
          <a:p>
            <a:pPr indent="0" lvl="0" marL="0" rtl="0" algn="l">
              <a:spcBef>
                <a:spcPts val="0"/>
              </a:spcBef>
              <a:spcAft>
                <a:spcPts val="0"/>
              </a:spcAft>
              <a:buNone/>
            </a:pPr>
            <a:r>
              <a:rPr lang="en"/>
              <a:t>Provide interactive tools for users to input constraints and preferences for packaging.</a:t>
            </a:r>
            <a:endParaRPr/>
          </a:p>
          <a:p>
            <a:pPr indent="0" lvl="0" marL="0" rtl="0" algn="l">
              <a:lnSpc>
                <a:spcPct val="100000"/>
              </a:lnSpc>
              <a:spcBef>
                <a:spcPts val="0"/>
              </a:spcBef>
              <a:spcAft>
                <a:spcPts val="0"/>
              </a:spcAft>
              <a:buSzPts val="1400"/>
              <a:buNone/>
            </a:pPr>
            <a:r>
              <a:t/>
            </a:r>
            <a:endParaRPr/>
          </a:p>
        </p:txBody>
      </p:sp>
      <p:sp>
        <p:nvSpPr>
          <p:cNvPr id="1235" name="Google Shape;1235;p29"/>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7.4 Objectives for Sub-Component</a:t>
            </a:r>
            <a:endParaRPr/>
          </a:p>
        </p:txBody>
      </p:sp>
      <p:sp>
        <p:nvSpPr>
          <p:cNvPr id="1236" name="Google Shape;1236;p29"/>
          <p:cNvSpPr txBox="1"/>
          <p:nvPr>
            <p:ph idx="1" type="subTitle"/>
          </p:nvPr>
        </p:nvSpPr>
        <p:spPr>
          <a:xfrm>
            <a:off x="1702775" y="1142825"/>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Data Collection</a:t>
            </a:r>
            <a:endParaRPr/>
          </a:p>
        </p:txBody>
      </p:sp>
      <p:sp>
        <p:nvSpPr>
          <p:cNvPr id="1237" name="Google Shape;1237;p29"/>
          <p:cNvSpPr txBox="1"/>
          <p:nvPr>
            <p:ph idx="6" type="subTitle"/>
          </p:nvPr>
        </p:nvSpPr>
        <p:spPr>
          <a:xfrm>
            <a:off x="1702775" y="3054800"/>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System Integration</a:t>
            </a:r>
            <a:endParaRPr/>
          </a:p>
        </p:txBody>
      </p:sp>
      <p:sp>
        <p:nvSpPr>
          <p:cNvPr id="1238" name="Google Shape;1238;p29"/>
          <p:cNvSpPr txBox="1"/>
          <p:nvPr>
            <p:ph idx="7" type="subTitle"/>
          </p:nvPr>
        </p:nvSpPr>
        <p:spPr>
          <a:xfrm>
            <a:off x="5289615" y="1142825"/>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Model Training</a:t>
            </a:r>
            <a:endParaRPr/>
          </a:p>
        </p:txBody>
      </p:sp>
      <p:sp>
        <p:nvSpPr>
          <p:cNvPr id="1239" name="Google Shape;1239;p29"/>
          <p:cNvSpPr txBox="1"/>
          <p:nvPr>
            <p:ph idx="8" type="subTitle"/>
          </p:nvPr>
        </p:nvSpPr>
        <p:spPr>
          <a:xfrm>
            <a:off x="5289615" y="3054800"/>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User Interface</a:t>
            </a:r>
            <a:endParaRPr/>
          </a:p>
        </p:txBody>
      </p:sp>
      <p:sp>
        <p:nvSpPr>
          <p:cNvPr id="1240" name="Google Shape;1240;p29"/>
          <p:cNvSpPr/>
          <p:nvPr/>
        </p:nvSpPr>
        <p:spPr>
          <a:xfrm>
            <a:off x="977663" y="3054800"/>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9"/>
          <p:cNvSpPr/>
          <p:nvPr/>
        </p:nvSpPr>
        <p:spPr>
          <a:xfrm>
            <a:off x="4564513" y="3054800"/>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2" name="Google Shape;1242;p29"/>
          <p:cNvCxnSpPr>
            <a:endCxn id="1236" idx="0"/>
          </p:cNvCxnSpPr>
          <p:nvPr/>
        </p:nvCxnSpPr>
        <p:spPr>
          <a:xfrm>
            <a:off x="1264025" y="1142225"/>
            <a:ext cx="1725900" cy="600"/>
          </a:xfrm>
          <a:prstGeom prst="bentConnector3">
            <a:avLst>
              <a:gd fmla="val -1" name="adj1"/>
            </a:avLst>
          </a:prstGeom>
          <a:noFill/>
          <a:ln cap="flat" cmpd="sng" w="9525">
            <a:solidFill>
              <a:schemeClr val="dk1"/>
            </a:solidFill>
            <a:prstDash val="dot"/>
            <a:round/>
            <a:headEnd len="sm" w="sm" type="none"/>
            <a:tailEnd len="sm" w="sm" type="none"/>
          </a:ln>
        </p:spPr>
      </p:cxnSp>
      <p:cxnSp>
        <p:nvCxnSpPr>
          <p:cNvPr id="1243" name="Google Shape;1243;p29"/>
          <p:cNvCxnSpPr>
            <a:endCxn id="1238" idx="0"/>
          </p:cNvCxnSpPr>
          <p:nvPr/>
        </p:nvCxnSpPr>
        <p:spPr>
          <a:xfrm>
            <a:off x="4850865" y="1142225"/>
            <a:ext cx="1725900" cy="600"/>
          </a:xfrm>
          <a:prstGeom prst="bentConnector3">
            <a:avLst>
              <a:gd fmla="val 0" name="adj1"/>
            </a:avLst>
          </a:prstGeom>
          <a:noFill/>
          <a:ln cap="flat" cmpd="sng" w="9525">
            <a:solidFill>
              <a:schemeClr val="dk1"/>
            </a:solidFill>
            <a:prstDash val="dot"/>
            <a:round/>
            <a:headEnd len="sm" w="sm" type="none"/>
            <a:tailEnd len="sm" w="sm" type="none"/>
          </a:ln>
        </p:spPr>
      </p:cxnSp>
      <p:cxnSp>
        <p:nvCxnSpPr>
          <p:cNvPr id="1244" name="Google Shape;1244;p29"/>
          <p:cNvCxnSpPr>
            <a:stCxn id="1240" idx="3"/>
            <a:endCxn id="1237" idx="0"/>
          </p:cNvCxnSpPr>
          <p:nvPr/>
        </p:nvCxnSpPr>
        <p:spPr>
          <a:xfrm flipH="1" rot="-5400000">
            <a:off x="2126663" y="2192150"/>
            <a:ext cx="600" cy="1725900"/>
          </a:xfrm>
          <a:prstGeom prst="bentConnector3">
            <a:avLst>
              <a:gd fmla="val -39687500" name="adj1"/>
            </a:avLst>
          </a:prstGeom>
          <a:noFill/>
          <a:ln cap="flat" cmpd="sng" w="9525">
            <a:solidFill>
              <a:schemeClr val="dk1"/>
            </a:solidFill>
            <a:prstDash val="dot"/>
            <a:round/>
            <a:headEnd len="sm" w="sm" type="none"/>
            <a:tailEnd len="sm" w="sm" type="none"/>
          </a:ln>
        </p:spPr>
      </p:cxnSp>
      <p:cxnSp>
        <p:nvCxnSpPr>
          <p:cNvPr id="1245" name="Google Shape;1245;p29"/>
          <p:cNvCxnSpPr>
            <a:stCxn id="1241" idx="3"/>
            <a:endCxn id="1239" idx="0"/>
          </p:cNvCxnSpPr>
          <p:nvPr/>
        </p:nvCxnSpPr>
        <p:spPr>
          <a:xfrm flipH="1" rot="-5400000">
            <a:off x="5713513" y="2192150"/>
            <a:ext cx="600" cy="1725900"/>
          </a:xfrm>
          <a:prstGeom prst="bentConnector3">
            <a:avLst>
              <a:gd fmla="val -39687500" name="adj1"/>
            </a:avLst>
          </a:prstGeom>
          <a:noFill/>
          <a:ln cap="flat" cmpd="sng" w="9525">
            <a:solidFill>
              <a:schemeClr val="dk1"/>
            </a:solidFill>
            <a:prstDash val="dot"/>
            <a:round/>
            <a:headEnd len="sm" w="sm" type="none"/>
            <a:tailEnd len="sm" w="sm" type="none"/>
          </a:ln>
        </p:spPr>
      </p:cxnSp>
      <p:grpSp>
        <p:nvGrpSpPr>
          <p:cNvPr id="1246" name="Google Shape;1246;p29"/>
          <p:cNvGrpSpPr/>
          <p:nvPr/>
        </p:nvGrpSpPr>
        <p:grpSpPr>
          <a:xfrm>
            <a:off x="1051827" y="1217730"/>
            <a:ext cx="419659" cy="421891"/>
            <a:chOff x="-3852025" y="2764950"/>
            <a:chExt cx="291450" cy="293000"/>
          </a:xfrm>
        </p:grpSpPr>
        <p:sp>
          <p:nvSpPr>
            <p:cNvPr id="1247" name="Google Shape;1247;p29"/>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16161"/>
                </a:solidFill>
                <a:latin typeface="Arial"/>
                <a:ea typeface="Arial"/>
                <a:cs typeface="Arial"/>
                <a:sym typeface="Arial"/>
              </a:endParaRPr>
            </a:p>
          </p:txBody>
        </p:sp>
        <p:sp>
          <p:nvSpPr>
            <p:cNvPr id="1248" name="Google Shape;1248;p29"/>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16161"/>
                </a:solidFill>
                <a:latin typeface="Arial"/>
                <a:ea typeface="Arial"/>
                <a:cs typeface="Arial"/>
                <a:sym typeface="Arial"/>
              </a:endParaRPr>
            </a:p>
          </p:txBody>
        </p:sp>
      </p:grpSp>
      <p:grpSp>
        <p:nvGrpSpPr>
          <p:cNvPr id="1249" name="Google Shape;1249;p29"/>
          <p:cNvGrpSpPr/>
          <p:nvPr/>
        </p:nvGrpSpPr>
        <p:grpSpPr>
          <a:xfrm>
            <a:off x="4647392" y="1217647"/>
            <a:ext cx="420541" cy="422484"/>
            <a:chOff x="-1333975" y="2365850"/>
            <a:chExt cx="292225" cy="293575"/>
          </a:xfrm>
        </p:grpSpPr>
        <p:sp>
          <p:nvSpPr>
            <p:cNvPr id="1250" name="Google Shape;1250;p29"/>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9"/>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9"/>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9"/>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9"/>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9"/>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9"/>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9"/>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8" name="Google Shape;1258;p29"/>
          <p:cNvGrpSpPr/>
          <p:nvPr/>
        </p:nvGrpSpPr>
        <p:grpSpPr>
          <a:xfrm>
            <a:off x="1079293" y="3157167"/>
            <a:ext cx="364721" cy="365690"/>
            <a:chOff x="-1700225" y="2768875"/>
            <a:chExt cx="291450" cy="292225"/>
          </a:xfrm>
        </p:grpSpPr>
        <p:sp>
          <p:nvSpPr>
            <p:cNvPr id="1259" name="Google Shape;1259;p29"/>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9"/>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9"/>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9"/>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9"/>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9"/>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5" name="Google Shape;1265;p29"/>
          <p:cNvSpPr/>
          <p:nvPr/>
        </p:nvSpPr>
        <p:spPr>
          <a:xfrm>
            <a:off x="4677872" y="3119970"/>
            <a:ext cx="340186" cy="31892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266" name="Google Shape;1266;p29"/>
          <p:cNvGrpSpPr/>
          <p:nvPr/>
        </p:nvGrpSpPr>
        <p:grpSpPr>
          <a:xfrm>
            <a:off x="-4" y="4743300"/>
            <a:ext cx="9144004" cy="400200"/>
            <a:chOff x="-4" y="4743300"/>
            <a:chExt cx="9144004" cy="400200"/>
          </a:xfrm>
        </p:grpSpPr>
        <p:sp>
          <p:nvSpPr>
            <p:cNvPr id="1267" name="Google Shape;1267;p29"/>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IT21373848</a:t>
              </a:r>
              <a:r>
                <a:rPr lang="en">
                  <a:latin typeface="Exo 2"/>
                  <a:ea typeface="Exo 2"/>
                  <a:cs typeface="Exo 2"/>
                  <a:sym typeface="Exo 2"/>
                </a:rPr>
                <a:t>  |   Weerasinghe WMSRM</a:t>
              </a:r>
              <a:r>
                <a:rPr b="1" lang="en">
                  <a:latin typeface="Exo 2"/>
                  <a:ea typeface="Exo 2"/>
                  <a:cs typeface="Exo 2"/>
                  <a:sym typeface="Exo 2"/>
                </a:rPr>
                <a:t>  </a:t>
              </a:r>
              <a:r>
                <a:rPr lang="en">
                  <a:latin typeface="Exo 2"/>
                  <a:ea typeface="Exo 2"/>
                  <a:cs typeface="Exo 2"/>
                  <a:sym typeface="Exo 2"/>
                </a:rPr>
                <a:t>|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268" name="Google Shape;1268;p29"/>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30"/>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7.5 Methodology</a:t>
            </a:r>
            <a:endParaRPr/>
          </a:p>
        </p:txBody>
      </p:sp>
      <p:sp>
        <p:nvSpPr>
          <p:cNvPr id="1274" name="Google Shape;1274;p30"/>
          <p:cNvSpPr txBox="1"/>
          <p:nvPr>
            <p:ph idx="4294967295" type="subTitle"/>
          </p:nvPr>
        </p:nvSpPr>
        <p:spPr>
          <a:xfrm>
            <a:off x="827400" y="1172950"/>
            <a:ext cx="7596600" cy="18990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lang="en" sz="1800"/>
              <a:t>Data Collection</a:t>
            </a:r>
            <a:endParaRPr sz="1800"/>
          </a:p>
          <a:p>
            <a:pPr indent="-304800" lvl="0" marL="342900" marR="0" rtl="0" algn="l">
              <a:lnSpc>
                <a:spcPct val="100000"/>
              </a:lnSpc>
              <a:spcBef>
                <a:spcPts val="0"/>
              </a:spcBef>
              <a:spcAft>
                <a:spcPts val="0"/>
              </a:spcAft>
              <a:buClr>
                <a:schemeClr val="lt1"/>
              </a:buClr>
              <a:buSzPts val="1200"/>
              <a:buFont typeface="Exo 2"/>
              <a:buChar char="●"/>
            </a:pPr>
            <a:r>
              <a:rPr lang="en" sz="1800"/>
              <a:t>Model Development</a:t>
            </a:r>
            <a:endParaRPr sz="1800"/>
          </a:p>
          <a:p>
            <a:pPr indent="-342900" lvl="0" marL="342900" marR="0" rtl="0" algn="l">
              <a:lnSpc>
                <a:spcPct val="100000"/>
              </a:lnSpc>
              <a:spcBef>
                <a:spcPts val="0"/>
              </a:spcBef>
              <a:spcAft>
                <a:spcPts val="0"/>
              </a:spcAft>
              <a:buSzPts val="1800"/>
              <a:buChar char="●"/>
            </a:pPr>
            <a:r>
              <a:rPr lang="en" sz="1800"/>
              <a:t>System Integration</a:t>
            </a:r>
            <a:endParaRPr sz="1800"/>
          </a:p>
          <a:p>
            <a:pPr indent="-342900" lvl="0" marL="342900" marR="0" rtl="0" algn="l">
              <a:lnSpc>
                <a:spcPct val="100000"/>
              </a:lnSpc>
              <a:spcBef>
                <a:spcPts val="0"/>
              </a:spcBef>
              <a:spcAft>
                <a:spcPts val="0"/>
              </a:spcAft>
              <a:buSzPts val="1800"/>
              <a:buChar char="●"/>
            </a:pPr>
            <a:r>
              <a:rPr lang="en" sz="1800"/>
              <a:t>User Interface Design:</a:t>
            </a:r>
            <a:endParaRPr sz="1800"/>
          </a:p>
          <a:p>
            <a:pPr indent="-342900" lvl="0" marL="342900" marR="0" rtl="0" algn="l">
              <a:lnSpc>
                <a:spcPct val="100000"/>
              </a:lnSpc>
              <a:spcBef>
                <a:spcPts val="0"/>
              </a:spcBef>
              <a:spcAft>
                <a:spcPts val="0"/>
              </a:spcAft>
              <a:buSzPts val="1800"/>
              <a:buChar char="●"/>
            </a:pPr>
            <a:r>
              <a:rPr lang="en" sz="1800"/>
              <a:t>Testing and Evaluation:</a:t>
            </a:r>
            <a:endParaRPr sz="1800"/>
          </a:p>
          <a:p>
            <a:pPr indent="-342900" lvl="0" marL="342900" marR="0" rtl="0" algn="l">
              <a:lnSpc>
                <a:spcPct val="100000"/>
              </a:lnSpc>
              <a:spcBef>
                <a:spcPts val="0"/>
              </a:spcBef>
              <a:spcAft>
                <a:spcPts val="0"/>
              </a:spcAft>
              <a:buSzPts val="1800"/>
              <a:buChar char="●"/>
            </a:pPr>
            <a:r>
              <a:rPr lang="en" sz="1800"/>
              <a:t>Deployment and Maintenance:</a:t>
            </a:r>
            <a:endParaRPr sz="1800"/>
          </a:p>
          <a:p>
            <a:pPr indent="0" lvl="0" marL="457200" marR="0" rtl="0" algn="l">
              <a:lnSpc>
                <a:spcPct val="100000"/>
              </a:lnSpc>
              <a:spcBef>
                <a:spcPts val="0"/>
              </a:spcBef>
              <a:spcAft>
                <a:spcPts val="0"/>
              </a:spcAft>
              <a:buNone/>
            </a:pPr>
            <a:r>
              <a:t/>
            </a:r>
            <a:endParaRPr b="0" i="0" sz="1800" u="none" cap="none" strike="noStrike">
              <a:solidFill>
                <a:schemeClr val="dk1"/>
              </a:solidFill>
              <a:latin typeface="Exo 2"/>
              <a:ea typeface="Exo 2"/>
              <a:cs typeface="Exo 2"/>
              <a:sym typeface="Exo 2"/>
            </a:endParaRPr>
          </a:p>
        </p:txBody>
      </p:sp>
      <p:sp>
        <p:nvSpPr>
          <p:cNvPr id="1275" name="Google Shape;1275;p30"/>
          <p:cNvSpPr txBox="1"/>
          <p:nvPr>
            <p:ph idx="4294967295" type="subTitle"/>
          </p:nvPr>
        </p:nvSpPr>
        <p:spPr>
          <a:xfrm>
            <a:off x="1011950" y="3513850"/>
            <a:ext cx="7596600" cy="1360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n" sz="1800"/>
              <a:t>Enhanced space utilization.</a:t>
            </a:r>
            <a:endParaRPr sz="1800"/>
          </a:p>
          <a:p>
            <a:pPr indent="-304800" lvl="0" marL="457200" rtl="0" algn="l">
              <a:spcBef>
                <a:spcPts val="0"/>
              </a:spcBef>
              <a:spcAft>
                <a:spcPts val="0"/>
              </a:spcAft>
              <a:buClr>
                <a:schemeClr val="lt1"/>
              </a:buClr>
              <a:buSzPts val="1200"/>
              <a:buChar char="●"/>
            </a:pPr>
            <a:r>
              <a:rPr lang="en" sz="1800"/>
              <a:t>Reduced shipping costs.</a:t>
            </a:r>
            <a:endParaRPr sz="1800"/>
          </a:p>
          <a:p>
            <a:pPr indent="-304800" lvl="0" marL="457200" rtl="0" algn="l">
              <a:spcBef>
                <a:spcPts val="0"/>
              </a:spcBef>
              <a:spcAft>
                <a:spcPts val="0"/>
              </a:spcAft>
              <a:buClr>
                <a:schemeClr val="lt1"/>
              </a:buClr>
              <a:buSzPts val="1200"/>
              <a:buChar char="●"/>
            </a:pPr>
            <a:r>
              <a:rPr lang="en" sz="1800"/>
              <a:t>Efficient handling and transportation of goods.</a:t>
            </a:r>
            <a:endParaRPr sz="1800"/>
          </a:p>
          <a:p>
            <a:pPr indent="0" lvl="0" marL="457200" rtl="0" algn="l">
              <a:spcBef>
                <a:spcPts val="0"/>
              </a:spcBef>
              <a:spcAft>
                <a:spcPts val="0"/>
              </a:spcAft>
              <a:buNone/>
            </a:pPr>
            <a:r>
              <a:t/>
            </a:r>
            <a:endParaRPr sz="1800"/>
          </a:p>
          <a:p>
            <a:pPr indent="0" lvl="0" marL="457200" marR="0" rtl="0" algn="l">
              <a:lnSpc>
                <a:spcPct val="100000"/>
              </a:lnSpc>
              <a:spcBef>
                <a:spcPts val="0"/>
              </a:spcBef>
              <a:spcAft>
                <a:spcPts val="0"/>
              </a:spcAft>
              <a:buNone/>
            </a:pPr>
            <a:r>
              <a:t/>
            </a:r>
            <a:endParaRPr sz="1800"/>
          </a:p>
          <a:p>
            <a:pPr indent="0" lvl="0" marL="457200" marR="0" rtl="0" algn="l">
              <a:lnSpc>
                <a:spcPct val="100000"/>
              </a:lnSpc>
              <a:spcBef>
                <a:spcPts val="0"/>
              </a:spcBef>
              <a:spcAft>
                <a:spcPts val="0"/>
              </a:spcAft>
              <a:buNone/>
            </a:pPr>
            <a:r>
              <a:t/>
            </a:r>
            <a:endParaRPr b="0" i="0" sz="1800" u="none" cap="none" strike="noStrike">
              <a:solidFill>
                <a:schemeClr val="dk1"/>
              </a:solidFill>
              <a:latin typeface="Exo 2"/>
              <a:ea typeface="Exo 2"/>
              <a:cs typeface="Exo 2"/>
              <a:sym typeface="Exo 2"/>
            </a:endParaRPr>
          </a:p>
        </p:txBody>
      </p:sp>
      <p:sp>
        <p:nvSpPr>
          <p:cNvPr id="1276" name="Google Shape;1276;p30"/>
          <p:cNvSpPr txBox="1"/>
          <p:nvPr>
            <p:ph idx="4294967295" type="subTitle"/>
          </p:nvPr>
        </p:nvSpPr>
        <p:spPr>
          <a:xfrm>
            <a:off x="740508" y="3071950"/>
            <a:ext cx="48144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lang="en" sz="1800">
                <a:solidFill>
                  <a:schemeClr val="lt1"/>
                </a:solidFill>
                <a:latin typeface="Exo 2 ExtraBold"/>
                <a:ea typeface="Exo 2 ExtraBold"/>
                <a:cs typeface="Exo 2 ExtraBold"/>
                <a:sym typeface="Exo 2 ExtraBold"/>
              </a:rPr>
              <a:t>Benefits</a:t>
            </a:r>
            <a:endParaRPr b="0" i="0" sz="1800" u="none" cap="none" strike="noStrike">
              <a:solidFill>
                <a:schemeClr val="lt1"/>
              </a:solidFill>
              <a:latin typeface="Exo 2 ExtraBold"/>
              <a:ea typeface="Exo 2 ExtraBold"/>
              <a:cs typeface="Exo 2 ExtraBold"/>
              <a:sym typeface="Exo 2 ExtraBold"/>
            </a:endParaRPr>
          </a:p>
        </p:txBody>
      </p:sp>
      <p:grpSp>
        <p:nvGrpSpPr>
          <p:cNvPr id="1277" name="Google Shape;1277;p30"/>
          <p:cNvGrpSpPr/>
          <p:nvPr/>
        </p:nvGrpSpPr>
        <p:grpSpPr>
          <a:xfrm>
            <a:off x="-4" y="4743300"/>
            <a:ext cx="9144004" cy="400200"/>
            <a:chOff x="-4" y="4743300"/>
            <a:chExt cx="9144004" cy="400200"/>
          </a:xfrm>
        </p:grpSpPr>
        <p:sp>
          <p:nvSpPr>
            <p:cNvPr id="1278" name="Google Shape;1278;p30"/>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IT21373848</a:t>
              </a:r>
              <a:r>
                <a:rPr lang="en">
                  <a:latin typeface="Exo 2"/>
                  <a:ea typeface="Exo 2"/>
                  <a:cs typeface="Exo 2"/>
                  <a:sym typeface="Exo 2"/>
                </a:rPr>
                <a:t>  |   Weerasinghe WMSRM</a:t>
              </a:r>
              <a:r>
                <a:rPr b="1" lang="en">
                  <a:latin typeface="Exo 2"/>
                  <a:ea typeface="Exo 2"/>
                  <a:cs typeface="Exo 2"/>
                  <a:sym typeface="Exo 2"/>
                </a:rPr>
                <a:t>  </a:t>
              </a:r>
              <a:r>
                <a:rPr lang="en">
                  <a:latin typeface="Exo 2"/>
                  <a:ea typeface="Exo 2"/>
                  <a:cs typeface="Exo 2"/>
                  <a:sym typeface="Exo 2"/>
                </a:rPr>
                <a:t>|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279" name="Google Shape;1279;p30"/>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31"/>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7.6 Work-Breakdown Structure</a:t>
            </a:r>
            <a:endParaRPr/>
          </a:p>
        </p:txBody>
      </p:sp>
      <p:grpSp>
        <p:nvGrpSpPr>
          <p:cNvPr id="1285" name="Google Shape;1285;p31"/>
          <p:cNvGrpSpPr/>
          <p:nvPr/>
        </p:nvGrpSpPr>
        <p:grpSpPr>
          <a:xfrm>
            <a:off x="-4" y="4743300"/>
            <a:ext cx="9144004" cy="400200"/>
            <a:chOff x="-4" y="4743300"/>
            <a:chExt cx="9144004" cy="400200"/>
          </a:xfrm>
        </p:grpSpPr>
        <p:sp>
          <p:nvSpPr>
            <p:cNvPr id="1286" name="Google Shape;1286;p31"/>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IT21373848</a:t>
              </a:r>
              <a:r>
                <a:rPr lang="en">
                  <a:latin typeface="Exo 2"/>
                  <a:ea typeface="Exo 2"/>
                  <a:cs typeface="Exo 2"/>
                  <a:sym typeface="Exo 2"/>
                </a:rPr>
                <a:t>  |   Weerasinghe WMSRM</a:t>
              </a:r>
              <a:r>
                <a:rPr b="1" lang="en">
                  <a:latin typeface="Exo 2"/>
                  <a:ea typeface="Exo 2"/>
                  <a:cs typeface="Exo 2"/>
                  <a:sym typeface="Exo 2"/>
                </a:rPr>
                <a:t>  </a:t>
              </a:r>
              <a:r>
                <a:rPr lang="en">
                  <a:latin typeface="Exo 2"/>
                  <a:ea typeface="Exo 2"/>
                  <a:cs typeface="Exo 2"/>
                  <a:sym typeface="Exo 2"/>
                </a:rPr>
                <a:t>|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287" name="Google Shape;1287;p31"/>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
        <p:nvSpPr>
          <p:cNvPr id="1288" name="Google Shape;1288;p31"/>
          <p:cNvSpPr txBox="1"/>
          <p:nvPr>
            <p:ph idx="4294967295" type="subTitle"/>
          </p:nvPr>
        </p:nvSpPr>
        <p:spPr>
          <a:xfrm>
            <a:off x="433675" y="986400"/>
            <a:ext cx="2718300" cy="3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1. Initialization</a:t>
            </a:r>
            <a:endParaRPr sz="1600"/>
          </a:p>
          <a:p>
            <a:pPr indent="0" lvl="0" marL="0" rtl="0" algn="l">
              <a:spcBef>
                <a:spcPts val="0"/>
              </a:spcBef>
              <a:spcAft>
                <a:spcPts val="0"/>
              </a:spcAft>
              <a:buNone/>
            </a:pPr>
            <a:r>
              <a:rPr lang="en" sz="1600"/>
              <a:t>     - Define Scope</a:t>
            </a:r>
            <a:endParaRPr sz="1600"/>
          </a:p>
          <a:p>
            <a:pPr indent="0" lvl="0" marL="0" rtl="0" algn="l">
              <a:spcBef>
                <a:spcPts val="0"/>
              </a:spcBef>
              <a:spcAft>
                <a:spcPts val="0"/>
              </a:spcAft>
              <a:buNone/>
            </a:pPr>
            <a:r>
              <a:rPr lang="en" sz="1600"/>
              <a:t>     - Identify Stakeholders</a:t>
            </a:r>
            <a:endParaRPr sz="1600"/>
          </a:p>
          <a:p>
            <a:pPr indent="0" lvl="0" marL="0" rtl="0" algn="l">
              <a:spcBef>
                <a:spcPts val="0"/>
              </a:spcBef>
              <a:spcAft>
                <a:spcPts val="0"/>
              </a:spcAft>
              <a:buNone/>
            </a:pPr>
            <a:r>
              <a:rPr lang="en" sz="1600"/>
              <a:t>     - Gather Requirements</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rPr lang="en" sz="1600"/>
              <a:t>2. Data Collection</a:t>
            </a:r>
            <a:endParaRPr sz="1600"/>
          </a:p>
          <a:p>
            <a:pPr indent="0" lvl="0" marL="0" rtl="0" algn="l">
              <a:spcBef>
                <a:spcPts val="0"/>
              </a:spcBef>
              <a:spcAft>
                <a:spcPts val="0"/>
              </a:spcAft>
              <a:buNone/>
            </a:pPr>
            <a:r>
              <a:rPr lang="en" sz="1600"/>
              <a:t>   - Historical Data</a:t>
            </a:r>
            <a:endParaRPr sz="1600"/>
          </a:p>
          <a:p>
            <a:pPr indent="0" lvl="0" marL="0" rtl="0" algn="l">
              <a:spcBef>
                <a:spcPts val="0"/>
              </a:spcBef>
              <a:spcAft>
                <a:spcPts val="0"/>
              </a:spcAft>
              <a:buNone/>
            </a:pPr>
            <a:r>
              <a:rPr lang="en" sz="1600"/>
              <a:t>   - Real-Time Data</a:t>
            </a:r>
            <a:endParaRPr sz="1600"/>
          </a:p>
          <a:p>
            <a:pPr indent="0" lvl="0" marL="0" rtl="0" algn="l">
              <a:spcBef>
                <a:spcPts val="0"/>
              </a:spcBef>
              <a:spcAft>
                <a:spcPts val="0"/>
              </a:spcAft>
              <a:buNone/>
            </a:pPr>
            <a:r>
              <a:rPr lang="en" sz="1600"/>
              <a:t>   - Data Preprocessing</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3. Model Development</a:t>
            </a:r>
            <a:endParaRPr sz="1600"/>
          </a:p>
          <a:p>
            <a:pPr indent="0" lvl="0" marL="0" rtl="0" algn="l">
              <a:spcBef>
                <a:spcPts val="0"/>
              </a:spcBef>
              <a:spcAft>
                <a:spcPts val="0"/>
              </a:spcAft>
              <a:buNone/>
            </a:pPr>
            <a:r>
              <a:rPr lang="en" sz="1600"/>
              <a:t>   - Select Algorithms</a:t>
            </a:r>
            <a:endParaRPr sz="1600"/>
          </a:p>
          <a:p>
            <a:pPr indent="0" lvl="0" marL="0" rtl="0" algn="l">
              <a:spcBef>
                <a:spcPts val="0"/>
              </a:spcBef>
              <a:spcAft>
                <a:spcPts val="0"/>
              </a:spcAft>
              <a:buNone/>
            </a:pPr>
            <a:r>
              <a:rPr lang="en" sz="1600"/>
              <a:t>   - Train Models</a:t>
            </a:r>
            <a:endParaRPr sz="1600"/>
          </a:p>
          <a:p>
            <a:pPr indent="0" lvl="0" marL="0" rtl="0" algn="l">
              <a:spcBef>
                <a:spcPts val="0"/>
              </a:spcBef>
              <a:spcAft>
                <a:spcPts val="0"/>
              </a:spcAft>
              <a:buNone/>
            </a:pPr>
            <a:r>
              <a:rPr lang="en" sz="1600"/>
              <a:t>   - Validate Models</a:t>
            </a:r>
            <a:endParaRPr sz="1600"/>
          </a:p>
          <a:p>
            <a:pPr indent="0" lvl="0" marL="0" marR="0" rtl="0" algn="l">
              <a:lnSpc>
                <a:spcPct val="100000"/>
              </a:lnSpc>
              <a:spcBef>
                <a:spcPts val="0"/>
              </a:spcBef>
              <a:spcAft>
                <a:spcPts val="0"/>
              </a:spcAft>
              <a:buNone/>
            </a:pPr>
            <a:r>
              <a:t/>
            </a:r>
            <a:endParaRPr sz="1600"/>
          </a:p>
        </p:txBody>
      </p:sp>
      <p:sp>
        <p:nvSpPr>
          <p:cNvPr id="1289" name="Google Shape;1289;p31"/>
          <p:cNvSpPr txBox="1"/>
          <p:nvPr>
            <p:ph idx="4294967295" type="subTitle"/>
          </p:nvPr>
        </p:nvSpPr>
        <p:spPr>
          <a:xfrm>
            <a:off x="3456775" y="1093925"/>
            <a:ext cx="2718300" cy="3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4. Integration</a:t>
            </a:r>
            <a:endParaRPr sz="1600"/>
          </a:p>
          <a:p>
            <a:pPr indent="0" lvl="0" marL="0" rtl="0" algn="l">
              <a:spcBef>
                <a:spcPts val="0"/>
              </a:spcBef>
              <a:spcAft>
                <a:spcPts val="0"/>
              </a:spcAft>
              <a:buNone/>
            </a:pPr>
            <a:r>
              <a:rPr lang="en" sz="1600"/>
              <a:t>   - Develop APIs</a:t>
            </a:r>
            <a:endParaRPr sz="1600"/>
          </a:p>
          <a:p>
            <a:pPr indent="0" lvl="0" marL="0" rtl="0" algn="l">
              <a:spcBef>
                <a:spcPts val="0"/>
              </a:spcBef>
              <a:spcAft>
                <a:spcPts val="0"/>
              </a:spcAft>
              <a:buNone/>
            </a:pPr>
            <a:r>
              <a:rPr lang="en" sz="1600"/>
              <a:t>   - Integrate with Systems</a:t>
            </a:r>
            <a:endParaRPr sz="1600"/>
          </a:p>
          <a:p>
            <a:pPr indent="0" lvl="0" marL="0" rtl="0" algn="l">
              <a:spcBef>
                <a:spcPts val="0"/>
              </a:spcBef>
              <a:spcAft>
                <a:spcPts val="0"/>
              </a:spcAft>
              <a:buNone/>
            </a:pPr>
            <a:r>
              <a:rPr lang="en" sz="1600"/>
              <a:t>   - Automate Packaging</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5. UI Design</a:t>
            </a:r>
            <a:endParaRPr sz="1600"/>
          </a:p>
          <a:p>
            <a:pPr indent="0" lvl="0" marL="0" rtl="0" algn="l">
              <a:spcBef>
                <a:spcPts val="0"/>
              </a:spcBef>
              <a:spcAft>
                <a:spcPts val="0"/>
              </a:spcAft>
              <a:buNone/>
            </a:pPr>
            <a:r>
              <a:rPr lang="en" sz="1600"/>
              <a:t>   - Design Interfaces</a:t>
            </a:r>
            <a:endParaRPr sz="1600"/>
          </a:p>
          <a:p>
            <a:pPr indent="0" lvl="0" marL="0" rtl="0" algn="l">
              <a:spcBef>
                <a:spcPts val="0"/>
              </a:spcBef>
              <a:spcAft>
                <a:spcPts val="0"/>
              </a:spcAft>
              <a:buNone/>
            </a:pPr>
            <a:r>
              <a:rPr lang="en" sz="1600"/>
              <a:t>   - Develop Input/Visualization</a:t>
            </a:r>
            <a:endParaRPr sz="1600"/>
          </a:p>
          <a:p>
            <a:pPr indent="0" lvl="0" marL="0" rtl="0" algn="l">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p:txBody>
      </p:sp>
      <p:sp>
        <p:nvSpPr>
          <p:cNvPr id="1290" name="Google Shape;1290;p31"/>
          <p:cNvSpPr txBox="1"/>
          <p:nvPr>
            <p:ph idx="4294967295" type="subTitle"/>
          </p:nvPr>
        </p:nvSpPr>
        <p:spPr>
          <a:xfrm>
            <a:off x="6292300" y="1193300"/>
            <a:ext cx="2718300" cy="3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6. Testing</a:t>
            </a:r>
            <a:endParaRPr sz="1600"/>
          </a:p>
          <a:p>
            <a:pPr indent="0" lvl="0" marL="0" rtl="0" algn="l">
              <a:spcBef>
                <a:spcPts val="0"/>
              </a:spcBef>
              <a:spcAft>
                <a:spcPts val="0"/>
              </a:spcAft>
              <a:buNone/>
            </a:pPr>
            <a:r>
              <a:rPr lang="en" sz="1600"/>
              <a:t>   - Define Metrics</a:t>
            </a:r>
            <a:endParaRPr sz="1600"/>
          </a:p>
          <a:p>
            <a:pPr indent="0" lvl="0" marL="0" rtl="0" algn="l">
              <a:spcBef>
                <a:spcPts val="0"/>
              </a:spcBef>
              <a:spcAft>
                <a:spcPts val="0"/>
              </a:spcAft>
              <a:buNone/>
            </a:pPr>
            <a:r>
              <a:rPr lang="en" sz="1600"/>
              <a:t>   - Pilot Testing</a:t>
            </a:r>
            <a:endParaRPr sz="1600"/>
          </a:p>
          <a:p>
            <a:pPr indent="0" lvl="0" marL="0" rtl="0" algn="l">
              <a:spcBef>
                <a:spcPts val="0"/>
              </a:spcBef>
              <a:spcAft>
                <a:spcPts val="0"/>
              </a:spcAft>
              <a:buNone/>
            </a:pPr>
            <a:r>
              <a:rPr lang="en" sz="1600"/>
              <a:t>   - Optimize Models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7. Deployment</a:t>
            </a:r>
            <a:endParaRPr sz="1600"/>
          </a:p>
          <a:p>
            <a:pPr indent="0" lvl="0" marL="0" rtl="0" algn="l">
              <a:spcBef>
                <a:spcPts val="0"/>
              </a:spcBef>
              <a:spcAft>
                <a:spcPts val="0"/>
              </a:spcAft>
              <a:buNone/>
            </a:pPr>
            <a:r>
              <a:rPr lang="en" sz="1600"/>
              <a:t>   - Deploy System</a:t>
            </a:r>
            <a:endParaRPr sz="1600"/>
          </a:p>
          <a:p>
            <a:pPr indent="0" lvl="0" marL="0" rtl="0" algn="l">
              <a:spcBef>
                <a:spcPts val="0"/>
              </a:spcBef>
              <a:spcAft>
                <a:spcPts val="0"/>
              </a:spcAft>
              <a:buNone/>
            </a:pPr>
            <a:r>
              <a:rPr lang="en" sz="1600"/>
              <a:t>   - Maintenance Plan</a:t>
            </a:r>
            <a:endParaRPr sz="1600"/>
          </a:p>
          <a:p>
            <a:pPr indent="0" lvl="0" marL="0" rtl="0" algn="l">
              <a:spcBef>
                <a:spcPts val="0"/>
              </a:spcBef>
              <a:spcAft>
                <a:spcPts val="0"/>
              </a:spcAft>
              <a:buNone/>
            </a:pPr>
            <a:r>
              <a:rPr lang="en" sz="1600"/>
              <a:t>   - Regular Updates</a:t>
            </a:r>
            <a:endParaRPr sz="1600"/>
          </a:p>
          <a:p>
            <a:pPr indent="0" lvl="0" marL="0" rtl="0" algn="l">
              <a:spcBef>
                <a:spcPts val="0"/>
              </a:spcBef>
              <a:spcAft>
                <a:spcPts val="0"/>
              </a:spcAft>
              <a:buNone/>
            </a:pPr>
            <a:r>
              <a:t/>
            </a:r>
            <a:endParaRPr sz="1600"/>
          </a:p>
          <a:p>
            <a:pPr indent="0" lvl="0" marL="0" marR="0" rtl="0" algn="l">
              <a:lnSpc>
                <a:spcPct val="100000"/>
              </a:lnSpc>
              <a:spcBef>
                <a:spcPts val="0"/>
              </a:spcBef>
              <a:spcAft>
                <a:spcPts val="0"/>
              </a:spcAft>
              <a:buNone/>
            </a:pPr>
            <a:r>
              <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32"/>
          <p:cNvSpPr txBox="1"/>
          <p:nvPr>
            <p:ph type="title"/>
          </p:nvPr>
        </p:nvSpPr>
        <p:spPr>
          <a:xfrm>
            <a:off x="720000" y="64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7.7 Gantt Chart</a:t>
            </a:r>
            <a:endParaRPr/>
          </a:p>
        </p:txBody>
      </p:sp>
      <p:cxnSp>
        <p:nvCxnSpPr>
          <p:cNvPr id="1296" name="Google Shape;1296;p32"/>
          <p:cNvCxnSpPr/>
          <p:nvPr/>
        </p:nvCxnSpPr>
        <p:spPr>
          <a:xfrm>
            <a:off x="4051825" y="1462425"/>
            <a:ext cx="1461300" cy="0"/>
          </a:xfrm>
          <a:prstGeom prst="straightConnector1">
            <a:avLst/>
          </a:prstGeom>
          <a:noFill/>
          <a:ln cap="flat" cmpd="sng" w="9525">
            <a:solidFill>
              <a:schemeClr val="dk1"/>
            </a:solidFill>
            <a:prstDash val="dot"/>
            <a:round/>
            <a:headEnd len="sm" w="sm" type="none"/>
            <a:tailEnd len="med" w="med" type="oval"/>
          </a:ln>
        </p:spPr>
      </p:cxnSp>
      <p:cxnSp>
        <p:nvCxnSpPr>
          <p:cNvPr id="1297" name="Google Shape;1297;p32"/>
          <p:cNvCxnSpPr/>
          <p:nvPr/>
        </p:nvCxnSpPr>
        <p:spPr>
          <a:xfrm>
            <a:off x="4779175" y="1506486"/>
            <a:ext cx="3286200" cy="0"/>
          </a:xfrm>
          <a:prstGeom prst="straightConnector1">
            <a:avLst/>
          </a:prstGeom>
          <a:noFill/>
          <a:ln cap="flat" cmpd="sng" w="9525">
            <a:solidFill>
              <a:schemeClr val="dk1"/>
            </a:solidFill>
            <a:prstDash val="dot"/>
            <a:round/>
            <a:headEnd len="sm" w="sm" type="none"/>
            <a:tailEnd len="med" w="med" type="oval"/>
          </a:ln>
        </p:spPr>
      </p:cxnSp>
      <p:graphicFrame>
        <p:nvGraphicFramePr>
          <p:cNvPr id="1298" name="Google Shape;1298;p32"/>
          <p:cNvGraphicFramePr/>
          <p:nvPr/>
        </p:nvGraphicFramePr>
        <p:xfrm>
          <a:off x="901549" y="770001"/>
          <a:ext cx="3000000" cy="3000000"/>
        </p:xfrm>
        <a:graphic>
          <a:graphicData uri="http://schemas.openxmlformats.org/drawingml/2006/table">
            <a:tbl>
              <a:tblPr>
                <a:noFill/>
                <a:tableStyleId>{9E42F3E0-4D71-4ADB-ADCB-9335027ADD32}</a:tableStyleId>
              </a:tblPr>
              <a:tblGrid>
                <a:gridCol w="526200"/>
                <a:gridCol w="2784375"/>
                <a:gridCol w="366100"/>
                <a:gridCol w="366100"/>
                <a:gridCol w="366100"/>
                <a:gridCol w="366100"/>
                <a:gridCol w="366100"/>
                <a:gridCol w="366100"/>
                <a:gridCol w="366100"/>
                <a:gridCol w="366100"/>
                <a:gridCol w="366100"/>
                <a:gridCol w="366100"/>
                <a:gridCol w="366100"/>
                <a:gridCol w="366100"/>
              </a:tblGrid>
              <a:tr h="457200">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Exo 2"/>
                          <a:ea typeface="Exo 2"/>
                          <a:cs typeface="Exo 2"/>
                          <a:sym typeface="Exo 2"/>
                        </a:rPr>
                        <a:t>No</a:t>
                      </a:r>
                      <a:endParaRPr b="1" sz="1500" u="none" cap="none" strike="noStrike">
                        <a:solidFill>
                          <a:schemeClr val="dk1"/>
                        </a:solidFill>
                        <a:latin typeface="Exo 2"/>
                        <a:ea typeface="Exo 2"/>
                        <a:cs typeface="Exo 2"/>
                        <a:sym typeface="Ex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Exo 2"/>
                          <a:ea typeface="Exo 2"/>
                          <a:cs typeface="Exo 2"/>
                          <a:sym typeface="Exo 2"/>
                        </a:rPr>
                        <a:t>Objective</a:t>
                      </a:r>
                      <a:endParaRPr b="1" sz="1500" u="none" cap="none" strike="noStrike">
                        <a:solidFill>
                          <a:schemeClr val="dk1"/>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Jun</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Jul</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Aug</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Sep</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Oct</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Nov</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Dec</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Jan</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Feb</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Mar</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Apr</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May</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Exo 2"/>
                          <a:ea typeface="Exo 2"/>
                          <a:cs typeface="Exo 2"/>
                          <a:sym typeface="Exo 2"/>
                        </a:rPr>
                        <a:t>0</a:t>
                      </a:r>
                      <a:r>
                        <a:rPr lang="en" sz="1000">
                          <a:solidFill>
                            <a:schemeClr val="dk1"/>
                          </a:solidFill>
                          <a:latin typeface="Exo 2"/>
                          <a:ea typeface="Exo 2"/>
                          <a:cs typeface="Exo 2"/>
                          <a:sym typeface="Exo 2"/>
                        </a:rPr>
                        <a:t>1</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dk1"/>
                          </a:solidFill>
                          <a:latin typeface="Exo 2"/>
                          <a:ea typeface="Exo 2"/>
                          <a:cs typeface="Exo 2"/>
                          <a:sym typeface="Exo 2"/>
                        </a:rPr>
                        <a:t>Problem Definition and Requirements Gathering</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02</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Data Collection</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03</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Data Preprocessing</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04</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Model Development</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E7CC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E7CC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E7CC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05</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Model Training and Validation</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586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06</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System Integration</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07</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User Interface Design</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4125"/>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4125"/>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4125"/>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08</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Evaluation and Optimization</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4D79"/>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4D79"/>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bl>
          </a:graphicData>
        </a:graphic>
      </p:graphicFrame>
      <p:graphicFrame>
        <p:nvGraphicFramePr>
          <p:cNvPr id="1299" name="Google Shape;1299;p32"/>
          <p:cNvGraphicFramePr/>
          <p:nvPr/>
        </p:nvGraphicFramePr>
        <p:xfrm>
          <a:off x="901549" y="4184950"/>
          <a:ext cx="3000000" cy="3000000"/>
        </p:xfrm>
        <a:graphic>
          <a:graphicData uri="http://schemas.openxmlformats.org/drawingml/2006/table">
            <a:tbl>
              <a:tblPr>
                <a:noFill/>
                <a:tableStyleId>{9E42F3E0-4D71-4ADB-ADCB-9335027ADD32}</a:tableStyleId>
              </a:tblPr>
              <a:tblGrid>
                <a:gridCol w="526200"/>
                <a:gridCol w="2784375"/>
                <a:gridCol w="366100"/>
                <a:gridCol w="366100"/>
                <a:gridCol w="366100"/>
                <a:gridCol w="366100"/>
                <a:gridCol w="366100"/>
                <a:gridCol w="366100"/>
                <a:gridCol w="366100"/>
                <a:gridCol w="366100"/>
                <a:gridCol w="366100"/>
                <a:gridCol w="366100"/>
                <a:gridCol w="366100"/>
                <a:gridCol w="366100"/>
              </a:tblGrid>
              <a:tr h="127000">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09</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Deployment and Maintenance</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1C23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1C232"/>
                    </a:solidFill>
                  </a:tcPr>
                </a:tc>
              </a:tr>
            </a:tbl>
          </a:graphicData>
        </a:graphic>
      </p:graphicFrame>
      <p:grpSp>
        <p:nvGrpSpPr>
          <p:cNvPr id="1300" name="Google Shape;1300;p32"/>
          <p:cNvGrpSpPr/>
          <p:nvPr/>
        </p:nvGrpSpPr>
        <p:grpSpPr>
          <a:xfrm>
            <a:off x="-4" y="4743300"/>
            <a:ext cx="9144004" cy="400200"/>
            <a:chOff x="-4" y="4743300"/>
            <a:chExt cx="9144004" cy="400200"/>
          </a:xfrm>
        </p:grpSpPr>
        <p:sp>
          <p:nvSpPr>
            <p:cNvPr id="1301" name="Google Shape;1301;p32"/>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IT21373848</a:t>
              </a:r>
              <a:r>
                <a:rPr lang="en">
                  <a:latin typeface="Exo 2"/>
                  <a:ea typeface="Exo 2"/>
                  <a:cs typeface="Exo 2"/>
                  <a:sym typeface="Exo 2"/>
                </a:rPr>
                <a:t>  |   Weerasinghe WMSRM</a:t>
              </a:r>
              <a:r>
                <a:rPr b="1" lang="en">
                  <a:latin typeface="Exo 2"/>
                  <a:ea typeface="Exo 2"/>
                  <a:cs typeface="Exo 2"/>
                  <a:sym typeface="Exo 2"/>
                </a:rPr>
                <a:t>  </a:t>
              </a:r>
              <a:r>
                <a:rPr lang="en">
                  <a:latin typeface="Exo 2"/>
                  <a:ea typeface="Exo 2"/>
                  <a:cs typeface="Exo 2"/>
                  <a:sym typeface="Exo 2"/>
                </a:rPr>
                <a:t>|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302" name="Google Shape;1302;p32"/>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pic>
        <p:nvPicPr>
          <p:cNvPr id="1307" name="Google Shape;1307;p33"/>
          <p:cNvPicPr preferRelativeResize="0"/>
          <p:nvPr/>
        </p:nvPicPr>
        <p:blipFill rotWithShape="1">
          <a:blip r:embed="rId3">
            <a:alphaModFix/>
          </a:blip>
          <a:srcRect b="0" l="8361" r="13274" t="0"/>
          <a:stretch/>
        </p:blipFill>
        <p:spPr>
          <a:xfrm>
            <a:off x="4242600" y="3059750"/>
            <a:ext cx="4901400" cy="2126700"/>
          </a:xfrm>
          <a:prstGeom prst="rect">
            <a:avLst/>
          </a:prstGeom>
          <a:noFill/>
          <a:ln cap="flat" cmpd="sng" w="9525">
            <a:solidFill>
              <a:schemeClr val="dk1"/>
            </a:solidFill>
            <a:prstDash val="solid"/>
            <a:round/>
            <a:headEnd len="sm" w="sm" type="none"/>
            <a:tailEnd len="sm" w="sm" type="none"/>
          </a:ln>
        </p:spPr>
      </p:pic>
      <p:sp>
        <p:nvSpPr>
          <p:cNvPr id="1308" name="Google Shape;1308;p33"/>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
        <p:nvSpPr>
          <p:cNvPr id="1309" name="Google Shape;1309;p33"/>
          <p:cNvSpPr txBox="1"/>
          <p:nvPr>
            <p:ph idx="1" type="subTitle"/>
          </p:nvPr>
        </p:nvSpPr>
        <p:spPr>
          <a:xfrm>
            <a:off x="734300" y="1093925"/>
            <a:ext cx="7704000" cy="17526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1000"/>
              </a:spcBef>
              <a:spcAft>
                <a:spcPts val="0"/>
              </a:spcAft>
              <a:buSzPts val="1200"/>
              <a:buChar char="●"/>
            </a:pPr>
            <a:r>
              <a:rPr lang="en"/>
              <a:t>Bansal, Nikhil, Jose R. Correa, Claire Kenyon and Maxim Sviridenko (2006), “Bin packing in multiple dimensions: inapproximability results and approximation schemes”, Mathematics of Operations Research, Vol. 31, pp. 31-49.</a:t>
            </a:r>
            <a:endParaRPr/>
          </a:p>
          <a:p>
            <a:pPr indent="-304800" lvl="0" marL="457200" rtl="0" algn="l">
              <a:lnSpc>
                <a:spcPct val="100000"/>
              </a:lnSpc>
              <a:spcBef>
                <a:spcPts val="0"/>
              </a:spcBef>
              <a:spcAft>
                <a:spcPts val="0"/>
              </a:spcAft>
              <a:buSzPts val="1200"/>
              <a:buChar char="●"/>
            </a:pPr>
            <a:r>
              <a:rPr lang="en"/>
              <a:t>Jylanki, Jukka (2015), “A Thousand Ways to Pack the Bin — A Practical Approach to Two-Dimensional Rectangle Bin Packing”, </a:t>
            </a:r>
            <a:r>
              <a:rPr lang="en" u="sng">
                <a:solidFill>
                  <a:schemeClr val="hlink"/>
                </a:solidFill>
                <a:hlinkClick r:id="rId4"/>
              </a:rPr>
              <a:t>http://pds25.egloos.com/pds/201504/21/98/RectangleBinPack.pdf</a:t>
            </a:r>
            <a:endParaRPr/>
          </a:p>
          <a:p>
            <a:pPr indent="-304800" lvl="0" marL="457200" rtl="0" algn="l">
              <a:lnSpc>
                <a:spcPct val="100000"/>
              </a:lnSpc>
              <a:spcBef>
                <a:spcPts val="0"/>
              </a:spcBef>
              <a:spcAft>
                <a:spcPts val="0"/>
              </a:spcAft>
              <a:buSzPts val="1200"/>
              <a:buChar char="●"/>
            </a:pPr>
            <a:r>
              <a:rPr lang="en"/>
              <a:t>Optioryx (2023), “Choosing The Shipping Box Dimensions That Fit Your Order Profile”, Medium, https://medium.com/@optioryx/choosing-the-shipping-box-dimensions-that-fit-your-order-profile-729a3ea01de7</a:t>
            </a:r>
            <a:endParaRPr/>
          </a:p>
        </p:txBody>
      </p:sp>
      <p:sp>
        <p:nvSpPr>
          <p:cNvPr id="1310" name="Google Shape;1310;p33"/>
          <p:cNvSpPr/>
          <p:nvPr/>
        </p:nvSpPr>
        <p:spPr>
          <a:xfrm rot="5400000">
            <a:off x="8101200" y="1617800"/>
            <a:ext cx="374100" cy="2509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3"/>
          <p:cNvSpPr/>
          <p:nvPr/>
        </p:nvSpPr>
        <p:spPr>
          <a:xfrm rot="5400000">
            <a:off x="2922300" y="3669650"/>
            <a:ext cx="2126700" cy="906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2" name="Google Shape;1312;p33"/>
          <p:cNvGrpSpPr/>
          <p:nvPr/>
        </p:nvGrpSpPr>
        <p:grpSpPr>
          <a:xfrm>
            <a:off x="872978" y="3365274"/>
            <a:ext cx="1734379" cy="1329767"/>
            <a:chOff x="897003" y="3305199"/>
            <a:chExt cx="1734379" cy="1329767"/>
          </a:xfrm>
        </p:grpSpPr>
        <p:grpSp>
          <p:nvGrpSpPr>
            <p:cNvPr id="1313" name="Google Shape;1313;p33"/>
            <p:cNvGrpSpPr/>
            <p:nvPr/>
          </p:nvGrpSpPr>
          <p:grpSpPr>
            <a:xfrm flipH="1">
              <a:off x="1443792" y="4027174"/>
              <a:ext cx="232240" cy="607792"/>
              <a:chOff x="7963875" y="796000"/>
              <a:chExt cx="725750" cy="1899350"/>
            </a:xfrm>
          </p:grpSpPr>
          <p:sp>
            <p:nvSpPr>
              <p:cNvPr id="1314" name="Google Shape;1314;p33"/>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3"/>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6" name="Google Shape;1316;p33"/>
            <p:cNvGrpSpPr/>
            <p:nvPr/>
          </p:nvGrpSpPr>
          <p:grpSpPr>
            <a:xfrm flipH="1">
              <a:off x="897003" y="3599578"/>
              <a:ext cx="139707" cy="365625"/>
              <a:chOff x="7963875" y="796000"/>
              <a:chExt cx="725750" cy="1899350"/>
            </a:xfrm>
          </p:grpSpPr>
          <p:sp>
            <p:nvSpPr>
              <p:cNvPr id="1317" name="Google Shape;1317;p33"/>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3"/>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9" name="Google Shape;1319;p33"/>
            <p:cNvGrpSpPr/>
            <p:nvPr/>
          </p:nvGrpSpPr>
          <p:grpSpPr>
            <a:xfrm flipH="1">
              <a:off x="2399142" y="3305199"/>
              <a:ext cx="232240" cy="607792"/>
              <a:chOff x="7963875" y="796000"/>
              <a:chExt cx="725750" cy="1899350"/>
            </a:xfrm>
          </p:grpSpPr>
          <p:sp>
            <p:nvSpPr>
              <p:cNvPr id="1320" name="Google Shape;1320;p33"/>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3"/>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22" name="Google Shape;1322;p33"/>
          <p:cNvGrpSpPr/>
          <p:nvPr/>
        </p:nvGrpSpPr>
        <p:grpSpPr>
          <a:xfrm>
            <a:off x="-4" y="4743300"/>
            <a:ext cx="9144004" cy="400200"/>
            <a:chOff x="-4" y="4743300"/>
            <a:chExt cx="9144004" cy="400200"/>
          </a:xfrm>
        </p:grpSpPr>
        <p:sp>
          <p:nvSpPr>
            <p:cNvPr id="1323" name="Google Shape;1323;p33"/>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IT21373848</a:t>
              </a:r>
              <a:r>
                <a:rPr lang="en">
                  <a:latin typeface="Exo 2"/>
                  <a:ea typeface="Exo 2"/>
                  <a:cs typeface="Exo 2"/>
                  <a:sym typeface="Exo 2"/>
                </a:rPr>
                <a:t>  |   Weerasinghe WMSRM</a:t>
              </a:r>
              <a:r>
                <a:rPr b="1" lang="en">
                  <a:latin typeface="Exo 2"/>
                  <a:ea typeface="Exo 2"/>
                  <a:cs typeface="Exo 2"/>
                  <a:sym typeface="Exo 2"/>
                </a:rPr>
                <a:t>  </a:t>
              </a:r>
              <a:r>
                <a:rPr lang="en">
                  <a:latin typeface="Exo 2"/>
                  <a:ea typeface="Exo 2"/>
                  <a:cs typeface="Exo 2"/>
                  <a:sym typeface="Exo 2"/>
                </a:rPr>
                <a:t>|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324" name="Google Shape;1324;p33"/>
            <p:cNvPicPr preferRelativeResize="0"/>
            <p:nvPr/>
          </p:nvPicPr>
          <p:blipFill>
            <a:blip r:embed="rId5">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34"/>
          <p:cNvSpPr txBox="1"/>
          <p:nvPr>
            <p:ph idx="2" type="title"/>
          </p:nvPr>
        </p:nvSpPr>
        <p:spPr>
          <a:xfrm>
            <a:off x="494182" y="637478"/>
            <a:ext cx="6290440" cy="188057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4000"/>
              <a:t>AI-based  Supplier Selection and Evaluation:</a:t>
            </a:r>
            <a:endParaRPr/>
          </a:p>
        </p:txBody>
      </p:sp>
      <p:sp>
        <p:nvSpPr>
          <p:cNvPr id="1330" name="Google Shape;1330;p34"/>
          <p:cNvSpPr txBox="1"/>
          <p:nvPr>
            <p:ph type="title"/>
          </p:nvPr>
        </p:nvSpPr>
        <p:spPr>
          <a:xfrm>
            <a:off x="494182" y="3061824"/>
            <a:ext cx="7193551" cy="686222"/>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182880" rtl="0" algn="l">
              <a:lnSpc>
                <a:spcPct val="100000"/>
              </a:lnSpc>
              <a:spcBef>
                <a:spcPts val="0"/>
              </a:spcBef>
              <a:spcAft>
                <a:spcPts val="0"/>
              </a:spcAft>
              <a:buSzPts val="5000"/>
              <a:buNone/>
            </a:pPr>
            <a:r>
              <a:rPr lang="en" sz="3200"/>
              <a:t>IT21312144 </a:t>
            </a:r>
            <a:r>
              <a:rPr lang="en" sz="3200"/>
              <a:t>| Widanapathirana</a:t>
            </a:r>
            <a:endParaRPr sz="3200"/>
          </a:p>
        </p:txBody>
      </p:sp>
      <p:pic>
        <p:nvPicPr>
          <p:cNvPr id="1331" name="Google Shape;1331;p34"/>
          <p:cNvPicPr preferRelativeResize="0"/>
          <p:nvPr>
            <p:ph idx="3" type="pic"/>
          </p:nvPr>
        </p:nvPicPr>
        <p:blipFill rotWithShape="1">
          <a:blip r:embed="rId3">
            <a:alphaModFix/>
          </a:blip>
          <a:srcRect b="0" l="18596" r="18595" t="0"/>
          <a:stretch/>
        </p:blipFill>
        <p:spPr>
          <a:xfrm>
            <a:off x="7334595" y="-4860"/>
            <a:ext cx="1392540" cy="1734927"/>
          </a:xfrm>
          <a:prstGeom prst="rect">
            <a:avLst/>
          </a:prstGeom>
          <a:noFill/>
          <a:ln cap="flat" cmpd="sng" w="9525">
            <a:solidFill>
              <a:schemeClr val="dk1"/>
            </a:solidFill>
            <a:prstDash val="solid"/>
            <a:round/>
            <a:headEnd len="sm" w="sm" type="none"/>
            <a:tailEnd len="sm" w="sm" type="none"/>
          </a:ln>
        </p:spPr>
      </p:pic>
      <p:cxnSp>
        <p:nvCxnSpPr>
          <p:cNvPr id="1332" name="Google Shape;1332;p34"/>
          <p:cNvCxnSpPr>
            <a:stCxn id="1329" idx="2"/>
            <a:endCxn id="1330" idx="0"/>
          </p:cNvCxnSpPr>
          <p:nvPr/>
        </p:nvCxnSpPr>
        <p:spPr>
          <a:xfrm flipH="1" rot="-5400000">
            <a:off x="3593202" y="2564249"/>
            <a:ext cx="543900" cy="451500"/>
          </a:xfrm>
          <a:prstGeom prst="bentConnector3">
            <a:avLst>
              <a:gd fmla="val 49988" name="adj1"/>
            </a:avLst>
          </a:prstGeom>
          <a:noFill/>
          <a:ln cap="flat" cmpd="sng" w="9525">
            <a:solidFill>
              <a:schemeClr val="dk1"/>
            </a:solidFill>
            <a:prstDash val="dot"/>
            <a:round/>
            <a:headEnd len="sm" w="sm" type="none"/>
            <a:tailEnd len="sm" w="sm" type="none"/>
          </a:ln>
        </p:spPr>
      </p:cxnSp>
      <p:grpSp>
        <p:nvGrpSpPr>
          <p:cNvPr id="1333" name="Google Shape;1333;p34"/>
          <p:cNvGrpSpPr/>
          <p:nvPr/>
        </p:nvGrpSpPr>
        <p:grpSpPr>
          <a:xfrm>
            <a:off x="2545637" y="4088513"/>
            <a:ext cx="2419430" cy="1062312"/>
            <a:chOff x="1154787" y="3798667"/>
            <a:chExt cx="2419430" cy="1062312"/>
          </a:xfrm>
        </p:grpSpPr>
        <p:grpSp>
          <p:nvGrpSpPr>
            <p:cNvPr id="1334" name="Google Shape;1334;p34"/>
            <p:cNvGrpSpPr/>
            <p:nvPr/>
          </p:nvGrpSpPr>
          <p:grpSpPr>
            <a:xfrm>
              <a:off x="2204945" y="4356011"/>
              <a:ext cx="251697" cy="504968"/>
              <a:chOff x="3013775" y="4188704"/>
              <a:chExt cx="288842" cy="579490"/>
            </a:xfrm>
          </p:grpSpPr>
          <p:sp>
            <p:nvSpPr>
              <p:cNvPr id="1335" name="Google Shape;1335;p34"/>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4"/>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7" name="Google Shape;1337;p34"/>
            <p:cNvGrpSpPr/>
            <p:nvPr/>
          </p:nvGrpSpPr>
          <p:grpSpPr>
            <a:xfrm>
              <a:off x="3285375" y="3798667"/>
              <a:ext cx="288842" cy="579490"/>
              <a:chOff x="3013775" y="4188704"/>
              <a:chExt cx="288842" cy="579490"/>
            </a:xfrm>
          </p:grpSpPr>
          <p:sp>
            <p:nvSpPr>
              <p:cNvPr id="1338" name="Google Shape;1338;p34"/>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34"/>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0" name="Google Shape;1340;p34"/>
            <p:cNvGrpSpPr/>
            <p:nvPr/>
          </p:nvGrpSpPr>
          <p:grpSpPr>
            <a:xfrm>
              <a:off x="1154787" y="3897155"/>
              <a:ext cx="190636" cy="382521"/>
              <a:chOff x="3013775" y="4188704"/>
              <a:chExt cx="288842" cy="579490"/>
            </a:xfrm>
          </p:grpSpPr>
          <p:sp>
            <p:nvSpPr>
              <p:cNvPr id="1341" name="Google Shape;1341;p34"/>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4"/>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43" name="Google Shape;1343;p34"/>
          <p:cNvSpPr txBox="1"/>
          <p:nvPr/>
        </p:nvSpPr>
        <p:spPr>
          <a:xfrm>
            <a:off x="494182" y="3748046"/>
            <a:ext cx="5517900" cy="40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600" u="none" cap="none" strike="noStrike">
                <a:solidFill>
                  <a:srgbClr val="777777"/>
                </a:solidFill>
                <a:latin typeface="Exo 2"/>
                <a:ea typeface="Exo 2"/>
                <a:cs typeface="Exo 2"/>
                <a:sym typeface="Exo 2"/>
              </a:rPr>
              <a:t>Software Engineering</a:t>
            </a:r>
            <a:endParaRPr/>
          </a:p>
        </p:txBody>
      </p:sp>
      <p:pic>
        <p:nvPicPr>
          <p:cNvPr id="1344" name="Google Shape;1344;p34"/>
          <p:cNvPicPr preferRelativeResize="0"/>
          <p:nvPr/>
        </p:nvPicPr>
        <p:blipFill rotWithShape="1">
          <a:blip r:embed="rId4">
            <a:alphaModFix/>
          </a:blip>
          <a:srcRect b="43842" l="28503" r="31013" t="16236"/>
          <a:stretch/>
        </p:blipFill>
        <p:spPr>
          <a:xfrm flipH="1">
            <a:off x="7374986" y="-3"/>
            <a:ext cx="1319520" cy="173492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35"/>
          <p:cNvSpPr/>
          <p:nvPr/>
        </p:nvSpPr>
        <p:spPr>
          <a:xfrm>
            <a:off x="4945650" y="1366838"/>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5"/>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8.1 Research Questions</a:t>
            </a:r>
            <a:endParaRPr/>
          </a:p>
        </p:txBody>
      </p:sp>
      <p:sp>
        <p:nvSpPr>
          <p:cNvPr id="1351" name="Google Shape;1351;p35"/>
          <p:cNvSpPr txBox="1"/>
          <p:nvPr>
            <p:ph idx="1" type="subTitle"/>
          </p:nvPr>
        </p:nvSpPr>
        <p:spPr>
          <a:xfrm>
            <a:off x="1290775" y="2023975"/>
            <a:ext cx="2907600" cy="242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How can machine learning algorithms be utilized to accurately assess supplier performance based on historical data, quality metrics, and cost efficiency?</a:t>
            </a:r>
            <a:endParaRPr/>
          </a:p>
        </p:txBody>
      </p:sp>
      <p:sp>
        <p:nvSpPr>
          <p:cNvPr id="1352" name="Google Shape;1352;p35"/>
          <p:cNvSpPr txBox="1"/>
          <p:nvPr>
            <p:ph idx="2" type="subTitle"/>
          </p:nvPr>
        </p:nvSpPr>
        <p:spPr>
          <a:xfrm>
            <a:off x="4945650" y="2023925"/>
            <a:ext cx="2907600" cy="242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What impact does the implementation of an AI-driven supplier recommendation system have on procurement decision-making and overall supply chain efficiency in the garment industry?</a:t>
            </a:r>
            <a:endParaRPr/>
          </a:p>
        </p:txBody>
      </p:sp>
      <p:cxnSp>
        <p:nvCxnSpPr>
          <p:cNvPr id="1353" name="Google Shape;1353;p35"/>
          <p:cNvCxnSpPr>
            <a:stCxn id="1351" idx="1"/>
            <a:endCxn id="1354" idx="1"/>
          </p:cNvCxnSpPr>
          <p:nvPr/>
        </p:nvCxnSpPr>
        <p:spPr>
          <a:xfrm flipH="1" rot="10800000">
            <a:off x="1290775" y="1651375"/>
            <a:ext cx="600" cy="1586700"/>
          </a:xfrm>
          <a:prstGeom prst="bentConnector3">
            <a:avLst>
              <a:gd fmla="val -39687667" name="adj1"/>
            </a:avLst>
          </a:prstGeom>
          <a:noFill/>
          <a:ln cap="flat" cmpd="sng" w="9525">
            <a:solidFill>
              <a:schemeClr val="dk1"/>
            </a:solidFill>
            <a:prstDash val="dot"/>
            <a:round/>
            <a:headEnd len="sm" w="sm" type="none"/>
            <a:tailEnd len="sm" w="sm" type="none"/>
          </a:ln>
        </p:spPr>
      </p:cxnSp>
      <p:cxnSp>
        <p:nvCxnSpPr>
          <p:cNvPr id="1355" name="Google Shape;1355;p35"/>
          <p:cNvCxnSpPr>
            <a:stCxn id="1352" idx="1"/>
            <a:endCxn id="1349" idx="2"/>
          </p:cNvCxnSpPr>
          <p:nvPr/>
        </p:nvCxnSpPr>
        <p:spPr>
          <a:xfrm flipH="1" rot="10800000">
            <a:off x="4945650" y="1653125"/>
            <a:ext cx="600" cy="1584900"/>
          </a:xfrm>
          <a:prstGeom prst="bentConnector3">
            <a:avLst>
              <a:gd fmla="val -39687500" name="adj1"/>
            </a:avLst>
          </a:prstGeom>
          <a:noFill/>
          <a:ln cap="flat" cmpd="sng" w="9525">
            <a:solidFill>
              <a:schemeClr val="dk1"/>
            </a:solidFill>
            <a:prstDash val="dot"/>
            <a:round/>
            <a:headEnd len="sm" w="sm" type="none"/>
            <a:tailEnd len="sm" w="sm" type="none"/>
          </a:ln>
        </p:spPr>
      </p:cxnSp>
      <p:sp>
        <p:nvSpPr>
          <p:cNvPr id="1354" name="Google Shape;1354;p35"/>
          <p:cNvSpPr txBox="1"/>
          <p:nvPr/>
        </p:nvSpPr>
        <p:spPr>
          <a:xfrm>
            <a:off x="1290774" y="1430500"/>
            <a:ext cx="746674"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01</a:t>
            </a:r>
            <a:endParaRPr/>
          </a:p>
        </p:txBody>
      </p:sp>
      <p:sp>
        <p:nvSpPr>
          <p:cNvPr id="1356" name="Google Shape;1356;p35"/>
          <p:cNvSpPr txBox="1"/>
          <p:nvPr/>
        </p:nvSpPr>
        <p:spPr>
          <a:xfrm>
            <a:off x="4945650" y="1429625"/>
            <a:ext cx="746674"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02</a:t>
            </a:r>
            <a:endParaRPr/>
          </a:p>
        </p:txBody>
      </p:sp>
      <p:grpSp>
        <p:nvGrpSpPr>
          <p:cNvPr id="1357" name="Google Shape;1357;p35"/>
          <p:cNvGrpSpPr/>
          <p:nvPr/>
        </p:nvGrpSpPr>
        <p:grpSpPr>
          <a:xfrm>
            <a:off x="-4" y="4743300"/>
            <a:ext cx="9144004" cy="400200"/>
            <a:chOff x="-4" y="4743300"/>
            <a:chExt cx="9144004" cy="400200"/>
          </a:xfrm>
        </p:grpSpPr>
        <p:sp>
          <p:nvSpPr>
            <p:cNvPr id="1358" name="Google Shape;1358;p35"/>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IT21312144</a:t>
              </a:r>
              <a:r>
                <a:rPr lang="en">
                  <a:latin typeface="Exo 2"/>
                  <a:ea typeface="Exo 2"/>
                  <a:cs typeface="Exo 2"/>
                  <a:sym typeface="Exo 2"/>
                </a:rPr>
                <a:t> </a:t>
              </a:r>
              <a:r>
                <a:rPr lang="en">
                  <a:latin typeface="Exo 2"/>
                  <a:ea typeface="Exo 2"/>
                  <a:cs typeface="Exo 2"/>
                  <a:sym typeface="Exo 2"/>
                </a:rPr>
                <a:t>|  Widanapathirana YR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359" name="Google Shape;1359;p35"/>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36"/>
          <p:cNvSpPr txBox="1"/>
          <p:nvPr>
            <p:ph type="title"/>
          </p:nvPr>
        </p:nvSpPr>
        <p:spPr>
          <a:xfrm>
            <a:off x="720000" y="140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8.2 Research Gap</a:t>
            </a:r>
            <a:endParaRPr/>
          </a:p>
        </p:txBody>
      </p:sp>
      <p:sp>
        <p:nvSpPr>
          <p:cNvPr id="1365" name="Google Shape;1365;p36"/>
          <p:cNvSpPr/>
          <p:nvPr/>
        </p:nvSpPr>
        <p:spPr>
          <a:xfrm>
            <a:off x="1136281" y="3725525"/>
            <a:ext cx="502200" cy="5022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366" name="Google Shape;1366;p36"/>
          <p:cNvGraphicFramePr/>
          <p:nvPr/>
        </p:nvGraphicFramePr>
        <p:xfrm>
          <a:off x="888131" y="817833"/>
          <a:ext cx="3000000" cy="3000000"/>
        </p:xfrm>
        <a:graphic>
          <a:graphicData uri="http://schemas.openxmlformats.org/drawingml/2006/table">
            <a:tbl>
              <a:tblPr>
                <a:noFill/>
                <a:tableStyleId>{9E42F3E0-4D71-4ADB-ADCB-9335027ADD32}</a:tableStyleId>
              </a:tblPr>
              <a:tblGrid>
                <a:gridCol w="3056825"/>
                <a:gridCol w="1184375"/>
                <a:gridCol w="902825"/>
                <a:gridCol w="1320225"/>
                <a:gridCol w="1360625"/>
              </a:tblGrid>
              <a:tr h="1025725">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latin typeface="Exo 2"/>
                          <a:ea typeface="Exo 2"/>
                          <a:cs typeface="Exo 2"/>
                          <a:sym typeface="Exo 2"/>
                        </a:rPr>
                        <a:t>Features</a:t>
                      </a:r>
                      <a:endParaRPr sz="1800" u="none" cap="none" strike="noStrike">
                        <a:solidFill>
                          <a:schemeClr val="dk1"/>
                        </a:solidFill>
                        <a:latin typeface="Exo 2"/>
                        <a:ea typeface="Exo 2"/>
                        <a:cs typeface="Exo 2"/>
                        <a:sym typeface="Exo 2"/>
                      </a:endParaRPr>
                    </a:p>
                  </a:txBody>
                  <a:tcPr marT="91425" marB="91425" marR="91425" marL="91425"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chemeClr val="dk2"/>
                          </a:solidFill>
                          <a:latin typeface="Exo 2"/>
                          <a:ea typeface="Exo 2"/>
                          <a:cs typeface="Exo 2"/>
                          <a:sym typeface="Exo 2"/>
                        </a:rPr>
                        <a:t>Proposed System</a:t>
                      </a:r>
                      <a:endParaRPr sz="1500" u="none" cap="none" strike="noStrike">
                        <a:solidFill>
                          <a:schemeClr val="dk2"/>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a:solidFill>
                            <a:schemeClr val="accent3"/>
                          </a:solidFill>
                          <a:latin typeface="Exo 2"/>
                          <a:ea typeface="Exo 2"/>
                          <a:cs typeface="Exo 2"/>
                          <a:sym typeface="Exo 2"/>
                        </a:rPr>
                        <a:t>AIPA (Ref [20])</a:t>
                      </a:r>
                      <a:endParaRPr sz="1500" u="none" cap="none" strike="noStrike">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500">
                          <a:solidFill>
                            <a:schemeClr val="accent3"/>
                          </a:solidFill>
                          <a:latin typeface="Exo 2"/>
                          <a:ea typeface="Exo 2"/>
                          <a:cs typeface="Exo 2"/>
                          <a:sym typeface="Exo 2"/>
                        </a:rPr>
                        <a:t>Big Data Analytics System (Ref [21])</a:t>
                      </a:r>
                      <a:endParaRPr sz="1500" u="none" cap="none" strike="noStrike">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1500">
                          <a:solidFill>
                            <a:schemeClr val="accent3"/>
                          </a:solidFill>
                          <a:latin typeface="Exo 2"/>
                          <a:ea typeface="Exo 2"/>
                          <a:cs typeface="Exo 2"/>
                          <a:sym typeface="Exo 2"/>
                        </a:rPr>
                        <a:t>Multi-criteria Supplier Selection Model (Ref [21])</a:t>
                      </a:r>
                      <a:endParaRPr sz="1500">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70375">
                <a:tc>
                  <a:txBody>
                    <a:bodyPr/>
                    <a:lstStyle/>
                    <a:p>
                      <a:pPr indent="0" lvl="0" marL="0" marR="0" rtl="0" algn="r">
                        <a:lnSpc>
                          <a:spcPct val="100000"/>
                        </a:lnSpc>
                        <a:spcBef>
                          <a:spcPts val="0"/>
                        </a:spcBef>
                        <a:spcAft>
                          <a:spcPts val="0"/>
                        </a:spcAft>
                        <a:buNone/>
                      </a:pPr>
                      <a:r>
                        <a:rPr lang="en">
                          <a:solidFill>
                            <a:schemeClr val="dk1"/>
                          </a:solidFill>
                          <a:latin typeface="Exo 2"/>
                          <a:ea typeface="Exo 2"/>
                          <a:cs typeface="Exo 2"/>
                          <a:sym typeface="Exo 2"/>
                        </a:rPr>
                        <a:t>Machine learning algorithms</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0375">
                <a:tc>
                  <a:txBody>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Exo 2"/>
                          <a:ea typeface="Exo 2"/>
                          <a:cs typeface="Exo 2"/>
                          <a:sym typeface="Exo 2"/>
                        </a:rPr>
                        <a:t>Past performance assessment</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0375">
                <a:tc>
                  <a:txBody>
                    <a:bodyPr/>
                    <a:lstStyle/>
                    <a:p>
                      <a:pPr indent="0" lvl="0" marL="0" marR="0" rtl="0" algn="r">
                        <a:lnSpc>
                          <a:spcPct val="100000"/>
                        </a:lnSpc>
                        <a:spcBef>
                          <a:spcPts val="0"/>
                        </a:spcBef>
                        <a:spcAft>
                          <a:spcPts val="0"/>
                        </a:spcAft>
                        <a:buClr>
                          <a:srgbClr val="000000"/>
                        </a:buClr>
                        <a:buSzPts val="1400"/>
                        <a:buFont typeface="Arial"/>
                        <a:buNone/>
                      </a:pPr>
                      <a:r>
                        <a:rPr lang="en">
                          <a:solidFill>
                            <a:schemeClr val="dk1"/>
                          </a:solidFill>
                          <a:latin typeface="Exo 2"/>
                          <a:ea typeface="Exo 2"/>
                          <a:cs typeface="Exo 2"/>
                          <a:sym typeface="Exo 2"/>
                        </a:rPr>
                        <a:t>Quality metrics analysis</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0375">
                <a:tc>
                  <a:txBody>
                    <a:bodyPr/>
                    <a:lstStyle/>
                    <a:p>
                      <a:pPr indent="0" lvl="0" marL="0" marR="0" rtl="0" algn="r">
                        <a:lnSpc>
                          <a:spcPct val="100000"/>
                        </a:lnSpc>
                        <a:spcBef>
                          <a:spcPts val="0"/>
                        </a:spcBef>
                        <a:spcAft>
                          <a:spcPts val="0"/>
                        </a:spcAft>
                        <a:buNone/>
                      </a:pPr>
                      <a:r>
                        <a:rPr lang="en">
                          <a:solidFill>
                            <a:schemeClr val="dk1"/>
                          </a:solidFill>
                          <a:latin typeface="Exo 2"/>
                          <a:ea typeface="Exo 2"/>
                          <a:cs typeface="Exo 2"/>
                          <a:sym typeface="Exo 2"/>
                        </a:rPr>
                        <a:t>Cost efficiency analysis</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420400">
                <a:tc>
                  <a:txBody>
                    <a:bodyPr/>
                    <a:lstStyle/>
                    <a:p>
                      <a:pPr indent="0" lvl="0" marL="0" marR="0" rtl="0" algn="r">
                        <a:lnSpc>
                          <a:spcPct val="100000"/>
                        </a:lnSpc>
                        <a:spcBef>
                          <a:spcPts val="0"/>
                        </a:spcBef>
                        <a:spcAft>
                          <a:spcPts val="0"/>
                        </a:spcAft>
                        <a:buNone/>
                      </a:pPr>
                      <a:r>
                        <a:rPr lang="en">
                          <a:solidFill>
                            <a:schemeClr val="dk1"/>
                          </a:solidFill>
                          <a:latin typeface="Exo 2"/>
                          <a:ea typeface="Exo 2"/>
                          <a:cs typeface="Exo 2"/>
                          <a:sym typeface="Exo 2"/>
                        </a:rPr>
                        <a:t>Real-time recommendation system</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n" sz="1100">
                          <a:solidFill>
                            <a:schemeClr val="dk1"/>
                          </a:solidFill>
                          <a:latin typeface="Exo 2"/>
                          <a:ea typeface="Exo 2"/>
                          <a:cs typeface="Exo 2"/>
                          <a:sym typeface="Exo 2"/>
                        </a:rPr>
                        <a:t>❌</a:t>
                      </a:r>
                      <a:endParaRPr sz="11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70375">
                <a:tc>
                  <a:txBody>
                    <a:bodyPr/>
                    <a:lstStyle/>
                    <a:p>
                      <a:pPr indent="0" lvl="0" marL="0" marR="0" rtl="0" algn="r">
                        <a:lnSpc>
                          <a:spcPct val="100000"/>
                        </a:lnSpc>
                        <a:spcBef>
                          <a:spcPts val="0"/>
                        </a:spcBef>
                        <a:spcAft>
                          <a:spcPts val="0"/>
                        </a:spcAft>
                        <a:buNone/>
                      </a:pPr>
                      <a:r>
                        <a:rPr lang="en">
                          <a:solidFill>
                            <a:schemeClr val="dk1"/>
                          </a:solidFill>
                          <a:latin typeface="Exo 2"/>
                          <a:ea typeface="Exo 2"/>
                          <a:cs typeface="Exo 2"/>
                          <a:sym typeface="Exo 2"/>
                        </a:rPr>
                        <a:t>Sustainability considerations</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Exo 2"/>
                          <a:ea typeface="Exo 2"/>
                          <a:cs typeface="Exo 2"/>
                          <a:sym typeface="Exo 2"/>
                        </a:rPr>
                        <a:t>✔️</a:t>
                      </a:r>
                      <a:endParaRPr sz="11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grpSp>
        <p:nvGrpSpPr>
          <p:cNvPr id="1367" name="Google Shape;1367;p36"/>
          <p:cNvGrpSpPr/>
          <p:nvPr/>
        </p:nvGrpSpPr>
        <p:grpSpPr>
          <a:xfrm>
            <a:off x="-4" y="4743300"/>
            <a:ext cx="9144004" cy="400200"/>
            <a:chOff x="-4" y="4743300"/>
            <a:chExt cx="9144004" cy="400200"/>
          </a:xfrm>
        </p:grpSpPr>
        <p:sp>
          <p:nvSpPr>
            <p:cNvPr id="1368" name="Google Shape;1368;p36"/>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IT21312144</a:t>
              </a:r>
              <a:r>
                <a:rPr lang="en">
                  <a:latin typeface="Exo 2"/>
                  <a:ea typeface="Exo 2"/>
                  <a:cs typeface="Exo 2"/>
                  <a:sym typeface="Exo 2"/>
                </a:rPr>
                <a:t> </a:t>
              </a:r>
              <a:r>
                <a:rPr lang="en">
                  <a:latin typeface="Exo 2"/>
                  <a:ea typeface="Exo 2"/>
                  <a:cs typeface="Exo 2"/>
                  <a:sym typeface="Exo 2"/>
                </a:rPr>
                <a:t>|  Widanapathirana YR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369" name="Google Shape;1369;p36"/>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37"/>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8.3 Technologies and Frameworks</a:t>
            </a:r>
            <a:endParaRPr sz="2600"/>
          </a:p>
        </p:txBody>
      </p:sp>
      <p:sp>
        <p:nvSpPr>
          <p:cNvPr id="1375" name="Google Shape;1375;p37"/>
          <p:cNvSpPr txBox="1"/>
          <p:nvPr>
            <p:ph idx="4294967295" type="subTitle"/>
          </p:nvPr>
        </p:nvSpPr>
        <p:spPr>
          <a:xfrm>
            <a:off x="1338575" y="1680137"/>
            <a:ext cx="2595900" cy="6849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lang="en" sz="1800"/>
              <a:t>Python</a:t>
            </a:r>
            <a:endParaRPr sz="1800"/>
          </a:p>
          <a:p>
            <a:pPr indent="-304800" lvl="0" marL="342900" marR="0" rtl="0" algn="l">
              <a:lnSpc>
                <a:spcPct val="100000"/>
              </a:lnSpc>
              <a:spcBef>
                <a:spcPts val="0"/>
              </a:spcBef>
              <a:spcAft>
                <a:spcPts val="0"/>
              </a:spcAft>
              <a:buClr>
                <a:schemeClr val="lt1"/>
              </a:buClr>
              <a:buSzPts val="1200"/>
              <a:buFont typeface="Exo 2"/>
              <a:buChar char="●"/>
            </a:pPr>
            <a:r>
              <a:rPr lang="en" sz="1800"/>
              <a:t>TypeScript</a:t>
            </a:r>
            <a:endParaRPr b="0" i="0" sz="1800" u="none" cap="none" strike="noStrike">
              <a:solidFill>
                <a:schemeClr val="dk1"/>
              </a:solidFill>
              <a:latin typeface="Exo 2"/>
              <a:ea typeface="Exo 2"/>
              <a:cs typeface="Exo 2"/>
              <a:sym typeface="Exo 2"/>
            </a:endParaRPr>
          </a:p>
        </p:txBody>
      </p:sp>
      <p:sp>
        <p:nvSpPr>
          <p:cNvPr id="1376" name="Google Shape;1376;p37"/>
          <p:cNvSpPr txBox="1"/>
          <p:nvPr>
            <p:ph idx="4294967295" type="subTitle"/>
          </p:nvPr>
        </p:nvSpPr>
        <p:spPr>
          <a:xfrm>
            <a:off x="1116395" y="1269754"/>
            <a:ext cx="34059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lang="en" sz="1800">
                <a:solidFill>
                  <a:schemeClr val="lt1"/>
                </a:solidFill>
                <a:latin typeface="Exo 2 ExtraBold"/>
                <a:ea typeface="Exo 2 ExtraBold"/>
                <a:cs typeface="Exo 2 ExtraBold"/>
                <a:sym typeface="Exo 2 ExtraBold"/>
              </a:rPr>
              <a:t>Programming Languages</a:t>
            </a:r>
            <a:endParaRPr b="0" i="0" sz="1800" u="none" cap="none" strike="noStrike">
              <a:solidFill>
                <a:schemeClr val="lt1"/>
              </a:solidFill>
              <a:latin typeface="Exo 2 ExtraBold"/>
              <a:ea typeface="Exo 2 ExtraBold"/>
              <a:cs typeface="Exo 2 ExtraBold"/>
              <a:sym typeface="Exo 2 ExtraBold"/>
            </a:endParaRPr>
          </a:p>
        </p:txBody>
      </p:sp>
      <p:sp>
        <p:nvSpPr>
          <p:cNvPr id="1377" name="Google Shape;1377;p37"/>
          <p:cNvSpPr txBox="1"/>
          <p:nvPr>
            <p:ph idx="4294967295" type="subTitle"/>
          </p:nvPr>
        </p:nvSpPr>
        <p:spPr>
          <a:xfrm>
            <a:off x="4538276" y="1671275"/>
            <a:ext cx="3233400" cy="16176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lang="en" sz="1800"/>
              <a:t>Scikit-learn</a:t>
            </a:r>
            <a:endParaRPr sz="1800"/>
          </a:p>
          <a:p>
            <a:pPr indent="-304800" lvl="0" marL="342900" marR="0" rtl="0" algn="l">
              <a:lnSpc>
                <a:spcPct val="100000"/>
              </a:lnSpc>
              <a:spcBef>
                <a:spcPts val="0"/>
              </a:spcBef>
              <a:spcAft>
                <a:spcPts val="0"/>
              </a:spcAft>
              <a:buClr>
                <a:schemeClr val="lt1"/>
              </a:buClr>
              <a:buSzPts val="1200"/>
              <a:buFont typeface="Exo 2"/>
              <a:buChar char="●"/>
            </a:pPr>
            <a:r>
              <a:rPr lang="en" sz="1800"/>
              <a:t>TensorFlow</a:t>
            </a:r>
            <a:endParaRPr b="0" i="0" sz="1800" u="none" cap="none" strike="noStrike">
              <a:solidFill>
                <a:schemeClr val="dk1"/>
              </a:solidFill>
              <a:latin typeface="Exo 2"/>
              <a:ea typeface="Exo 2"/>
              <a:cs typeface="Exo 2"/>
              <a:sym typeface="Exo 2"/>
            </a:endParaRPr>
          </a:p>
        </p:txBody>
      </p:sp>
      <p:sp>
        <p:nvSpPr>
          <p:cNvPr id="1378" name="Google Shape;1378;p37"/>
          <p:cNvSpPr txBox="1"/>
          <p:nvPr>
            <p:ph idx="4294967295" type="subTitle"/>
          </p:nvPr>
        </p:nvSpPr>
        <p:spPr>
          <a:xfrm>
            <a:off x="4266843" y="1278646"/>
            <a:ext cx="48144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lang="en" sz="1800">
                <a:solidFill>
                  <a:schemeClr val="lt1"/>
                </a:solidFill>
                <a:latin typeface="Exo 2 ExtraBold"/>
                <a:ea typeface="Exo 2 ExtraBold"/>
                <a:cs typeface="Exo 2 ExtraBold"/>
                <a:sym typeface="Exo 2 ExtraBold"/>
              </a:rPr>
              <a:t>Machine Learning Libraries</a:t>
            </a:r>
            <a:endParaRPr b="0" i="0" sz="1800" u="none" cap="none" strike="noStrike">
              <a:solidFill>
                <a:schemeClr val="lt1"/>
              </a:solidFill>
              <a:latin typeface="Exo 2 ExtraBold"/>
              <a:ea typeface="Exo 2 ExtraBold"/>
              <a:cs typeface="Exo 2 ExtraBold"/>
              <a:sym typeface="Exo 2 ExtraBold"/>
            </a:endParaRPr>
          </a:p>
        </p:txBody>
      </p:sp>
      <p:sp>
        <p:nvSpPr>
          <p:cNvPr id="1379" name="Google Shape;1379;p37"/>
          <p:cNvSpPr txBox="1"/>
          <p:nvPr>
            <p:ph idx="4294967295" type="subTitle"/>
          </p:nvPr>
        </p:nvSpPr>
        <p:spPr>
          <a:xfrm>
            <a:off x="1333982" y="2887377"/>
            <a:ext cx="3233400" cy="16176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lang="en" sz="1800"/>
              <a:t>Firebase </a:t>
            </a:r>
            <a:endParaRPr sz="1800"/>
          </a:p>
          <a:p>
            <a:pPr indent="-304800" lvl="0" marL="342900" marR="0" rtl="0" algn="l">
              <a:lnSpc>
                <a:spcPct val="100000"/>
              </a:lnSpc>
              <a:spcBef>
                <a:spcPts val="0"/>
              </a:spcBef>
              <a:spcAft>
                <a:spcPts val="0"/>
              </a:spcAft>
              <a:buClr>
                <a:schemeClr val="lt1"/>
              </a:buClr>
              <a:buSzPts val="1200"/>
              <a:buFont typeface="Exo 2"/>
              <a:buChar char="●"/>
            </a:pPr>
            <a:r>
              <a:rPr lang="en" sz="1800"/>
              <a:t>Firestore</a:t>
            </a:r>
            <a:endParaRPr b="0" i="0" sz="1800" u="none" cap="none" strike="noStrike">
              <a:solidFill>
                <a:schemeClr val="dk1"/>
              </a:solidFill>
              <a:latin typeface="Exo 2"/>
              <a:ea typeface="Exo 2"/>
              <a:cs typeface="Exo 2"/>
              <a:sym typeface="Exo 2"/>
            </a:endParaRPr>
          </a:p>
        </p:txBody>
      </p:sp>
      <p:sp>
        <p:nvSpPr>
          <p:cNvPr id="1380" name="Google Shape;1380;p37"/>
          <p:cNvSpPr txBox="1"/>
          <p:nvPr>
            <p:ph idx="4294967295" type="subTitle"/>
          </p:nvPr>
        </p:nvSpPr>
        <p:spPr>
          <a:xfrm>
            <a:off x="1116408" y="2548606"/>
            <a:ext cx="48144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lang="en" sz="1800">
                <a:solidFill>
                  <a:schemeClr val="lt1"/>
                </a:solidFill>
                <a:latin typeface="Exo 2 ExtraBold"/>
                <a:ea typeface="Exo 2 ExtraBold"/>
                <a:cs typeface="Exo 2 ExtraBold"/>
                <a:sym typeface="Exo 2 ExtraBold"/>
              </a:rPr>
              <a:t>Database</a:t>
            </a:r>
            <a:endParaRPr b="0" i="0" sz="1800" u="none" cap="none" strike="noStrike">
              <a:solidFill>
                <a:schemeClr val="lt1"/>
              </a:solidFill>
              <a:latin typeface="Exo 2 ExtraBold"/>
              <a:ea typeface="Exo 2 ExtraBold"/>
              <a:cs typeface="Exo 2 ExtraBold"/>
              <a:sym typeface="Exo 2 ExtraBold"/>
            </a:endParaRPr>
          </a:p>
        </p:txBody>
      </p:sp>
      <p:sp>
        <p:nvSpPr>
          <p:cNvPr id="1381" name="Google Shape;1381;p37"/>
          <p:cNvSpPr txBox="1"/>
          <p:nvPr>
            <p:ph idx="4294967295" type="subTitle"/>
          </p:nvPr>
        </p:nvSpPr>
        <p:spPr>
          <a:xfrm>
            <a:off x="4535845" y="2887377"/>
            <a:ext cx="3233400" cy="16176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lang="en" sz="1800"/>
              <a:t>NextJs</a:t>
            </a:r>
            <a:endParaRPr b="0" i="0" sz="1800" u="none" cap="none" strike="noStrike">
              <a:solidFill>
                <a:schemeClr val="dk1"/>
              </a:solidFill>
              <a:latin typeface="Exo 2"/>
              <a:ea typeface="Exo 2"/>
              <a:cs typeface="Exo 2"/>
              <a:sym typeface="Exo 2"/>
            </a:endParaRPr>
          </a:p>
        </p:txBody>
      </p:sp>
      <p:sp>
        <p:nvSpPr>
          <p:cNvPr id="1382" name="Google Shape;1382;p37"/>
          <p:cNvSpPr txBox="1"/>
          <p:nvPr>
            <p:ph idx="4294967295" type="subTitle"/>
          </p:nvPr>
        </p:nvSpPr>
        <p:spPr>
          <a:xfrm>
            <a:off x="4277877" y="2539729"/>
            <a:ext cx="48144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lang="en" sz="1800">
                <a:solidFill>
                  <a:schemeClr val="lt1"/>
                </a:solidFill>
                <a:latin typeface="Exo 2 ExtraBold"/>
                <a:ea typeface="Exo 2 ExtraBold"/>
                <a:cs typeface="Exo 2 ExtraBold"/>
                <a:sym typeface="Exo 2 ExtraBold"/>
              </a:rPr>
              <a:t>Frontend/Backend</a:t>
            </a:r>
            <a:endParaRPr b="0" i="0" sz="1800" u="none" cap="none" strike="noStrike">
              <a:solidFill>
                <a:schemeClr val="lt1"/>
              </a:solidFill>
              <a:latin typeface="Exo 2 ExtraBold"/>
              <a:ea typeface="Exo 2 ExtraBold"/>
              <a:cs typeface="Exo 2 ExtraBold"/>
              <a:sym typeface="Exo 2 ExtraBold"/>
            </a:endParaRPr>
          </a:p>
        </p:txBody>
      </p:sp>
      <p:grpSp>
        <p:nvGrpSpPr>
          <p:cNvPr id="1383" name="Google Shape;1383;p37"/>
          <p:cNvGrpSpPr/>
          <p:nvPr/>
        </p:nvGrpSpPr>
        <p:grpSpPr>
          <a:xfrm>
            <a:off x="-4" y="4743300"/>
            <a:ext cx="9144004" cy="400200"/>
            <a:chOff x="-4" y="4743300"/>
            <a:chExt cx="9144004" cy="400200"/>
          </a:xfrm>
        </p:grpSpPr>
        <p:sp>
          <p:nvSpPr>
            <p:cNvPr id="1384" name="Google Shape;1384;p37"/>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IT21312144</a:t>
              </a:r>
              <a:r>
                <a:rPr lang="en">
                  <a:latin typeface="Exo 2"/>
                  <a:ea typeface="Exo 2"/>
                  <a:cs typeface="Exo 2"/>
                  <a:sym typeface="Exo 2"/>
                </a:rPr>
                <a:t> </a:t>
              </a:r>
              <a:r>
                <a:rPr lang="en">
                  <a:latin typeface="Exo 2"/>
                  <a:ea typeface="Exo 2"/>
                  <a:cs typeface="Exo 2"/>
                  <a:sym typeface="Exo 2"/>
                </a:rPr>
                <a:t>|  Widanapathirana YR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385" name="Google Shape;1385;p37"/>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
          <p:cNvSpPr txBox="1"/>
          <p:nvPr>
            <p:ph type="title"/>
          </p:nvPr>
        </p:nvSpPr>
        <p:spPr>
          <a:xfrm>
            <a:off x="362575" y="655275"/>
            <a:ext cx="4213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02. RESEARCH PROBLEM</a:t>
            </a:r>
            <a:endParaRPr/>
          </a:p>
        </p:txBody>
      </p:sp>
      <p:sp>
        <p:nvSpPr>
          <p:cNvPr id="817" name="Google Shape;817;p4"/>
          <p:cNvSpPr txBox="1"/>
          <p:nvPr>
            <p:ph idx="1" type="body"/>
          </p:nvPr>
        </p:nvSpPr>
        <p:spPr>
          <a:xfrm>
            <a:off x="348600" y="1690625"/>
            <a:ext cx="4397700" cy="281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sz="1800">
                <a:latin typeface="Raleway"/>
                <a:ea typeface="Raleway"/>
                <a:cs typeface="Raleway"/>
                <a:sym typeface="Raleway"/>
              </a:rPr>
              <a:t>How can artificial intelligence be utilized to optimize supply chain management in the garment industry, focusing on production scheduling, logistics, packing, and supplier evaluation to achieve cost reduction and improved efficiency</a:t>
            </a:r>
            <a:r>
              <a:rPr b="1" lang="en" sz="1600">
                <a:latin typeface="Raleway"/>
                <a:ea typeface="Raleway"/>
                <a:cs typeface="Raleway"/>
                <a:sym typeface="Raleway"/>
              </a:rPr>
              <a:t>?</a:t>
            </a:r>
            <a:endParaRPr b="1" sz="1600">
              <a:latin typeface="Raleway"/>
              <a:ea typeface="Raleway"/>
              <a:cs typeface="Raleway"/>
              <a:sym typeface="Raleway"/>
            </a:endParaRPr>
          </a:p>
        </p:txBody>
      </p:sp>
      <p:sp>
        <p:nvSpPr>
          <p:cNvPr id="818" name="Google Shape;818;p4"/>
          <p:cNvSpPr/>
          <p:nvPr/>
        </p:nvSpPr>
        <p:spPr>
          <a:xfrm>
            <a:off x="5607225" y="374100"/>
            <a:ext cx="912300" cy="4769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9" name="Google Shape;819;p4"/>
          <p:cNvPicPr preferRelativeResize="0"/>
          <p:nvPr/>
        </p:nvPicPr>
        <p:blipFill rotWithShape="1">
          <a:blip r:embed="rId3">
            <a:alphaModFix/>
          </a:blip>
          <a:srcRect b="0" l="9271" r="25889" t="0"/>
          <a:stretch/>
        </p:blipFill>
        <p:spPr>
          <a:xfrm>
            <a:off x="4746300" y="0"/>
            <a:ext cx="4397700" cy="5143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38"/>
          <p:cNvSpPr txBox="1"/>
          <p:nvPr>
            <p:ph idx="2" type="subTitle"/>
          </p:nvPr>
        </p:nvSpPr>
        <p:spPr>
          <a:xfrm>
            <a:off x="1702775" y="1660925"/>
            <a:ext cx="2574300" cy="8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 Gather comprehensive and high-quality data on supplier performance, quality metrics, and cost efficiency.</a:t>
            </a:r>
            <a:endParaRPr/>
          </a:p>
        </p:txBody>
      </p:sp>
      <p:sp>
        <p:nvSpPr>
          <p:cNvPr id="1391" name="Google Shape;1391;p38"/>
          <p:cNvSpPr txBox="1"/>
          <p:nvPr>
            <p:ph idx="3" type="subTitle"/>
          </p:nvPr>
        </p:nvSpPr>
        <p:spPr>
          <a:xfrm>
            <a:off x="5289621" y="1660925"/>
            <a:ext cx="2574300" cy="8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Develop and train machine learning models to evaluate suppliers based on collected data.</a:t>
            </a:r>
            <a:endParaRPr/>
          </a:p>
        </p:txBody>
      </p:sp>
      <p:sp>
        <p:nvSpPr>
          <p:cNvPr id="1392" name="Google Shape;1392;p38"/>
          <p:cNvSpPr txBox="1"/>
          <p:nvPr>
            <p:ph idx="4" type="subTitle"/>
          </p:nvPr>
        </p:nvSpPr>
        <p:spPr>
          <a:xfrm>
            <a:off x="1702775" y="3420500"/>
            <a:ext cx="2574300" cy="8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Integrate the AI-driven supplier evaluation system into existing procurement and supply chain management systems.</a:t>
            </a:r>
            <a:endParaRPr/>
          </a:p>
        </p:txBody>
      </p:sp>
      <p:sp>
        <p:nvSpPr>
          <p:cNvPr id="1393" name="Google Shape;1393;p38"/>
          <p:cNvSpPr txBox="1"/>
          <p:nvPr>
            <p:ph idx="5" type="subTitle"/>
          </p:nvPr>
        </p:nvSpPr>
        <p:spPr>
          <a:xfrm>
            <a:off x="5289621" y="3420500"/>
            <a:ext cx="2574300" cy="8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Design a user-friendly interface for procurement teams to interact with the AI system.</a:t>
            </a:r>
            <a:endParaRPr/>
          </a:p>
        </p:txBody>
      </p:sp>
      <p:sp>
        <p:nvSpPr>
          <p:cNvPr id="1394" name="Google Shape;1394;p38"/>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8.4 Objectives for Sub-Component</a:t>
            </a:r>
            <a:endParaRPr/>
          </a:p>
        </p:txBody>
      </p:sp>
      <p:sp>
        <p:nvSpPr>
          <p:cNvPr id="1395" name="Google Shape;1395;p38"/>
          <p:cNvSpPr txBox="1"/>
          <p:nvPr>
            <p:ph idx="1" type="subTitle"/>
          </p:nvPr>
        </p:nvSpPr>
        <p:spPr>
          <a:xfrm>
            <a:off x="1702775" y="1295225"/>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Data Collection</a:t>
            </a:r>
            <a:endParaRPr/>
          </a:p>
        </p:txBody>
      </p:sp>
      <p:sp>
        <p:nvSpPr>
          <p:cNvPr id="1396" name="Google Shape;1396;p38"/>
          <p:cNvSpPr txBox="1"/>
          <p:nvPr>
            <p:ph idx="6" type="subTitle"/>
          </p:nvPr>
        </p:nvSpPr>
        <p:spPr>
          <a:xfrm>
            <a:off x="1702775" y="3054800"/>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System Integration</a:t>
            </a:r>
            <a:endParaRPr/>
          </a:p>
        </p:txBody>
      </p:sp>
      <p:sp>
        <p:nvSpPr>
          <p:cNvPr id="1397" name="Google Shape;1397;p38"/>
          <p:cNvSpPr txBox="1"/>
          <p:nvPr>
            <p:ph idx="7" type="subTitle"/>
          </p:nvPr>
        </p:nvSpPr>
        <p:spPr>
          <a:xfrm>
            <a:off x="5289615" y="1295225"/>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Model Training</a:t>
            </a:r>
            <a:endParaRPr/>
          </a:p>
        </p:txBody>
      </p:sp>
      <p:sp>
        <p:nvSpPr>
          <p:cNvPr id="1398" name="Google Shape;1398;p38"/>
          <p:cNvSpPr txBox="1"/>
          <p:nvPr>
            <p:ph idx="8" type="subTitle"/>
          </p:nvPr>
        </p:nvSpPr>
        <p:spPr>
          <a:xfrm>
            <a:off x="5289615" y="3054800"/>
            <a:ext cx="25743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User Interface</a:t>
            </a:r>
            <a:endParaRPr/>
          </a:p>
        </p:txBody>
      </p:sp>
      <p:sp>
        <p:nvSpPr>
          <p:cNvPr id="1399" name="Google Shape;1399;p38"/>
          <p:cNvSpPr/>
          <p:nvPr/>
        </p:nvSpPr>
        <p:spPr>
          <a:xfrm>
            <a:off x="977663" y="3054800"/>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8"/>
          <p:cNvSpPr/>
          <p:nvPr/>
        </p:nvSpPr>
        <p:spPr>
          <a:xfrm>
            <a:off x="4564513" y="3054800"/>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01" name="Google Shape;1401;p38"/>
          <p:cNvCxnSpPr>
            <a:endCxn id="1395" idx="0"/>
          </p:cNvCxnSpPr>
          <p:nvPr/>
        </p:nvCxnSpPr>
        <p:spPr>
          <a:xfrm>
            <a:off x="1264025" y="1294625"/>
            <a:ext cx="1725900" cy="600"/>
          </a:xfrm>
          <a:prstGeom prst="bentConnector3">
            <a:avLst>
              <a:gd fmla="val -1" name="adj1"/>
            </a:avLst>
          </a:prstGeom>
          <a:noFill/>
          <a:ln cap="flat" cmpd="sng" w="9525">
            <a:solidFill>
              <a:schemeClr val="dk1"/>
            </a:solidFill>
            <a:prstDash val="dot"/>
            <a:round/>
            <a:headEnd len="sm" w="sm" type="none"/>
            <a:tailEnd len="sm" w="sm" type="none"/>
          </a:ln>
        </p:spPr>
      </p:cxnSp>
      <p:cxnSp>
        <p:nvCxnSpPr>
          <p:cNvPr id="1402" name="Google Shape;1402;p38"/>
          <p:cNvCxnSpPr>
            <a:endCxn id="1397" idx="0"/>
          </p:cNvCxnSpPr>
          <p:nvPr/>
        </p:nvCxnSpPr>
        <p:spPr>
          <a:xfrm>
            <a:off x="4850865" y="1294625"/>
            <a:ext cx="1725900" cy="600"/>
          </a:xfrm>
          <a:prstGeom prst="bentConnector3">
            <a:avLst>
              <a:gd fmla="val 0" name="adj1"/>
            </a:avLst>
          </a:prstGeom>
          <a:noFill/>
          <a:ln cap="flat" cmpd="sng" w="9525">
            <a:solidFill>
              <a:schemeClr val="dk1"/>
            </a:solidFill>
            <a:prstDash val="dot"/>
            <a:round/>
            <a:headEnd len="sm" w="sm" type="none"/>
            <a:tailEnd len="sm" w="sm" type="none"/>
          </a:ln>
        </p:spPr>
      </p:cxnSp>
      <p:cxnSp>
        <p:nvCxnSpPr>
          <p:cNvPr id="1403" name="Google Shape;1403;p38"/>
          <p:cNvCxnSpPr>
            <a:stCxn id="1399" idx="3"/>
            <a:endCxn id="1396" idx="0"/>
          </p:cNvCxnSpPr>
          <p:nvPr/>
        </p:nvCxnSpPr>
        <p:spPr>
          <a:xfrm flipH="1" rot="-5400000">
            <a:off x="2126663" y="2192150"/>
            <a:ext cx="600" cy="1725900"/>
          </a:xfrm>
          <a:prstGeom prst="bentConnector3">
            <a:avLst>
              <a:gd fmla="val -39687500" name="adj1"/>
            </a:avLst>
          </a:prstGeom>
          <a:noFill/>
          <a:ln cap="flat" cmpd="sng" w="9525">
            <a:solidFill>
              <a:schemeClr val="dk1"/>
            </a:solidFill>
            <a:prstDash val="dot"/>
            <a:round/>
            <a:headEnd len="sm" w="sm" type="none"/>
            <a:tailEnd len="sm" w="sm" type="none"/>
          </a:ln>
        </p:spPr>
      </p:cxnSp>
      <p:cxnSp>
        <p:nvCxnSpPr>
          <p:cNvPr id="1404" name="Google Shape;1404;p38"/>
          <p:cNvCxnSpPr>
            <a:stCxn id="1400" idx="3"/>
            <a:endCxn id="1398" idx="0"/>
          </p:cNvCxnSpPr>
          <p:nvPr/>
        </p:nvCxnSpPr>
        <p:spPr>
          <a:xfrm flipH="1" rot="-5400000">
            <a:off x="5713513" y="2192150"/>
            <a:ext cx="600" cy="1725900"/>
          </a:xfrm>
          <a:prstGeom prst="bentConnector3">
            <a:avLst>
              <a:gd fmla="val -39687500" name="adj1"/>
            </a:avLst>
          </a:prstGeom>
          <a:noFill/>
          <a:ln cap="flat" cmpd="sng" w="9525">
            <a:solidFill>
              <a:schemeClr val="dk1"/>
            </a:solidFill>
            <a:prstDash val="dot"/>
            <a:round/>
            <a:headEnd len="sm" w="sm" type="none"/>
            <a:tailEnd len="sm" w="sm" type="none"/>
          </a:ln>
        </p:spPr>
      </p:cxnSp>
      <p:grpSp>
        <p:nvGrpSpPr>
          <p:cNvPr id="1405" name="Google Shape;1405;p38"/>
          <p:cNvGrpSpPr/>
          <p:nvPr/>
        </p:nvGrpSpPr>
        <p:grpSpPr>
          <a:xfrm>
            <a:off x="1051827" y="1370130"/>
            <a:ext cx="419659" cy="421891"/>
            <a:chOff x="-3852025" y="2764950"/>
            <a:chExt cx="291450" cy="293000"/>
          </a:xfrm>
        </p:grpSpPr>
        <p:sp>
          <p:nvSpPr>
            <p:cNvPr id="1406" name="Google Shape;1406;p38"/>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16161"/>
                </a:solidFill>
                <a:latin typeface="Arial"/>
                <a:ea typeface="Arial"/>
                <a:cs typeface="Arial"/>
                <a:sym typeface="Arial"/>
              </a:endParaRPr>
            </a:p>
          </p:txBody>
        </p:sp>
        <p:sp>
          <p:nvSpPr>
            <p:cNvPr id="1407" name="Google Shape;1407;p38"/>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16161"/>
                </a:solidFill>
                <a:latin typeface="Arial"/>
                <a:ea typeface="Arial"/>
                <a:cs typeface="Arial"/>
                <a:sym typeface="Arial"/>
              </a:endParaRPr>
            </a:p>
          </p:txBody>
        </p:sp>
      </p:grpSp>
      <p:grpSp>
        <p:nvGrpSpPr>
          <p:cNvPr id="1408" name="Google Shape;1408;p38"/>
          <p:cNvGrpSpPr/>
          <p:nvPr/>
        </p:nvGrpSpPr>
        <p:grpSpPr>
          <a:xfrm>
            <a:off x="4647392" y="1370047"/>
            <a:ext cx="420541" cy="422484"/>
            <a:chOff x="-1333975" y="2365850"/>
            <a:chExt cx="292225" cy="293575"/>
          </a:xfrm>
        </p:grpSpPr>
        <p:sp>
          <p:nvSpPr>
            <p:cNvPr id="1409" name="Google Shape;1409;p38"/>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8"/>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8"/>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8"/>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8"/>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8"/>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8"/>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8"/>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7" name="Google Shape;1417;p38"/>
          <p:cNvGrpSpPr/>
          <p:nvPr/>
        </p:nvGrpSpPr>
        <p:grpSpPr>
          <a:xfrm>
            <a:off x="1079293" y="3157167"/>
            <a:ext cx="364721" cy="365690"/>
            <a:chOff x="-1700225" y="2768875"/>
            <a:chExt cx="291450" cy="292225"/>
          </a:xfrm>
        </p:grpSpPr>
        <p:sp>
          <p:nvSpPr>
            <p:cNvPr id="1418" name="Google Shape;1418;p38"/>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8"/>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8"/>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8"/>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8"/>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8"/>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4" name="Google Shape;1424;p38"/>
          <p:cNvSpPr/>
          <p:nvPr/>
        </p:nvSpPr>
        <p:spPr>
          <a:xfrm>
            <a:off x="4677872" y="3119970"/>
            <a:ext cx="340186" cy="31892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425" name="Google Shape;1425;p38"/>
          <p:cNvGrpSpPr/>
          <p:nvPr/>
        </p:nvGrpSpPr>
        <p:grpSpPr>
          <a:xfrm>
            <a:off x="-4" y="4743300"/>
            <a:ext cx="9144004" cy="400200"/>
            <a:chOff x="-4" y="4743300"/>
            <a:chExt cx="9144004" cy="400200"/>
          </a:xfrm>
        </p:grpSpPr>
        <p:sp>
          <p:nvSpPr>
            <p:cNvPr id="1426" name="Google Shape;1426;p38"/>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IT21312144</a:t>
              </a:r>
              <a:r>
                <a:rPr lang="en">
                  <a:latin typeface="Exo 2"/>
                  <a:ea typeface="Exo 2"/>
                  <a:cs typeface="Exo 2"/>
                  <a:sym typeface="Exo 2"/>
                </a:rPr>
                <a:t> </a:t>
              </a:r>
              <a:r>
                <a:rPr lang="en">
                  <a:latin typeface="Exo 2"/>
                  <a:ea typeface="Exo 2"/>
                  <a:cs typeface="Exo 2"/>
                  <a:sym typeface="Exo 2"/>
                </a:rPr>
                <a:t>|  Widanapathirana YR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427" name="Google Shape;1427;p38"/>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40"/>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8.6 Work-Breakdown Structure</a:t>
            </a:r>
            <a:endParaRPr/>
          </a:p>
        </p:txBody>
      </p:sp>
      <p:grpSp>
        <p:nvGrpSpPr>
          <p:cNvPr id="1433" name="Google Shape;1433;p40"/>
          <p:cNvGrpSpPr/>
          <p:nvPr/>
        </p:nvGrpSpPr>
        <p:grpSpPr>
          <a:xfrm>
            <a:off x="-4" y="4743300"/>
            <a:ext cx="9144004" cy="400200"/>
            <a:chOff x="-4" y="4743300"/>
            <a:chExt cx="9144004" cy="400200"/>
          </a:xfrm>
        </p:grpSpPr>
        <p:sp>
          <p:nvSpPr>
            <p:cNvPr id="1434" name="Google Shape;1434;p40"/>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IT21312144</a:t>
              </a:r>
              <a:r>
                <a:rPr lang="en">
                  <a:latin typeface="Exo 2"/>
                  <a:ea typeface="Exo 2"/>
                  <a:cs typeface="Exo 2"/>
                  <a:sym typeface="Exo 2"/>
                </a:rPr>
                <a:t> </a:t>
              </a:r>
              <a:r>
                <a:rPr lang="en">
                  <a:latin typeface="Exo 2"/>
                  <a:ea typeface="Exo 2"/>
                  <a:cs typeface="Exo 2"/>
                  <a:sym typeface="Exo 2"/>
                </a:rPr>
                <a:t>|  Widanapathirana YR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435" name="Google Shape;1435;p40"/>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pic>
        <p:nvPicPr>
          <p:cNvPr id="1436" name="Google Shape;1436;p40"/>
          <p:cNvPicPr preferRelativeResize="0"/>
          <p:nvPr/>
        </p:nvPicPr>
        <p:blipFill>
          <a:blip r:embed="rId4">
            <a:alphaModFix/>
          </a:blip>
          <a:stretch>
            <a:fillRect/>
          </a:stretch>
        </p:blipFill>
        <p:spPr>
          <a:xfrm>
            <a:off x="2568022" y="1093925"/>
            <a:ext cx="3753601" cy="3571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41"/>
          <p:cNvSpPr txBox="1"/>
          <p:nvPr>
            <p:ph type="title"/>
          </p:nvPr>
        </p:nvSpPr>
        <p:spPr>
          <a:xfrm>
            <a:off x="676500" y="358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8.7 Gantt Chart</a:t>
            </a:r>
            <a:endParaRPr/>
          </a:p>
        </p:txBody>
      </p:sp>
      <p:cxnSp>
        <p:nvCxnSpPr>
          <p:cNvPr id="1442" name="Google Shape;1442;p41"/>
          <p:cNvCxnSpPr/>
          <p:nvPr/>
        </p:nvCxnSpPr>
        <p:spPr>
          <a:xfrm>
            <a:off x="4051825" y="1919625"/>
            <a:ext cx="1461300" cy="0"/>
          </a:xfrm>
          <a:prstGeom prst="straightConnector1">
            <a:avLst/>
          </a:prstGeom>
          <a:noFill/>
          <a:ln cap="flat" cmpd="sng" w="9525">
            <a:solidFill>
              <a:schemeClr val="dk1"/>
            </a:solidFill>
            <a:prstDash val="dot"/>
            <a:round/>
            <a:headEnd len="sm" w="sm" type="none"/>
            <a:tailEnd len="med" w="med" type="oval"/>
          </a:ln>
        </p:spPr>
      </p:cxnSp>
      <p:graphicFrame>
        <p:nvGraphicFramePr>
          <p:cNvPr id="1443" name="Google Shape;1443;p41"/>
          <p:cNvGraphicFramePr/>
          <p:nvPr/>
        </p:nvGraphicFramePr>
        <p:xfrm>
          <a:off x="958449" y="887038"/>
          <a:ext cx="3000000" cy="3000000"/>
        </p:xfrm>
        <a:graphic>
          <a:graphicData uri="http://schemas.openxmlformats.org/drawingml/2006/table">
            <a:tbl>
              <a:tblPr>
                <a:noFill/>
                <a:tableStyleId>{9E42F3E0-4D71-4ADB-ADCB-9335027ADD32}</a:tableStyleId>
              </a:tblPr>
              <a:tblGrid>
                <a:gridCol w="485400"/>
                <a:gridCol w="2568475"/>
                <a:gridCol w="382850"/>
                <a:gridCol w="382850"/>
                <a:gridCol w="382850"/>
                <a:gridCol w="382850"/>
                <a:gridCol w="382850"/>
                <a:gridCol w="382850"/>
                <a:gridCol w="382850"/>
                <a:gridCol w="382850"/>
                <a:gridCol w="382850"/>
                <a:gridCol w="382850"/>
                <a:gridCol w="382850"/>
                <a:gridCol w="382850"/>
              </a:tblGrid>
              <a:tr h="476475">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Exo 2"/>
                          <a:ea typeface="Exo 2"/>
                          <a:cs typeface="Exo 2"/>
                          <a:sym typeface="Exo 2"/>
                        </a:rPr>
                        <a:t>No</a:t>
                      </a:r>
                      <a:endParaRPr b="1" sz="1500" u="none" cap="none" strike="noStrike">
                        <a:solidFill>
                          <a:schemeClr val="dk1"/>
                        </a:solidFill>
                        <a:latin typeface="Exo 2"/>
                        <a:ea typeface="Exo 2"/>
                        <a:cs typeface="Exo 2"/>
                        <a:sym typeface="Exo 2"/>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latin typeface="Exo 2"/>
                          <a:ea typeface="Exo 2"/>
                          <a:cs typeface="Exo 2"/>
                          <a:sym typeface="Exo 2"/>
                        </a:rPr>
                        <a:t>Objective</a:t>
                      </a:r>
                      <a:endParaRPr b="1" sz="1500" u="none" cap="none" strike="noStrike">
                        <a:solidFill>
                          <a:schemeClr val="dk1"/>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Jun</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Jul</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Aug</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Sep</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Oct</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Nov</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Dec</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Jan</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Feb</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Mar</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Apr</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chemeClr val="dk2"/>
                          </a:solidFill>
                          <a:latin typeface="Exo 2"/>
                          <a:ea typeface="Exo 2"/>
                          <a:cs typeface="Exo 2"/>
                          <a:sym typeface="Exo 2"/>
                        </a:rPr>
                        <a:t>May</a:t>
                      </a:r>
                      <a:endParaRPr b="1" sz="1100" u="none" cap="none" strike="noStrike">
                        <a:solidFill>
                          <a:schemeClr val="dk2"/>
                        </a:solidFill>
                        <a:latin typeface="Exo 2"/>
                        <a:ea typeface="Exo 2"/>
                        <a:cs typeface="Exo 2"/>
                        <a:sym typeface="Exo 2"/>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5082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latin typeface="Exo 2"/>
                          <a:ea typeface="Exo 2"/>
                          <a:cs typeface="Exo 2"/>
                          <a:sym typeface="Exo 2"/>
                        </a:rPr>
                        <a:t>0</a:t>
                      </a:r>
                      <a:r>
                        <a:rPr lang="en" sz="1000">
                          <a:solidFill>
                            <a:schemeClr val="dk1"/>
                          </a:solidFill>
                          <a:latin typeface="Exo 2"/>
                          <a:ea typeface="Exo 2"/>
                          <a:cs typeface="Exo 2"/>
                          <a:sym typeface="Exo 2"/>
                        </a:rPr>
                        <a:t>1</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solidFill>
                            <a:schemeClr val="dk1"/>
                          </a:solidFill>
                          <a:latin typeface="Exo 2"/>
                          <a:ea typeface="Exo 2"/>
                          <a:cs typeface="Exo 2"/>
                          <a:sym typeface="Exo 2"/>
                        </a:rPr>
                        <a:t>Problem Definition and Requirements Gathering</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FF00"/>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49425">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02</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Data Collection</a:t>
                      </a:r>
                      <a:endParaRPr sz="10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49425">
                <a:tc>
                  <a:txBody>
                    <a:bodyPr/>
                    <a:lstStyle/>
                    <a:p>
                      <a:pPr indent="0" lvl="0" marL="0" marR="0" rtl="0" algn="l">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Data Preprocessing</a:t>
                      </a:r>
                      <a:endParaRPr sz="10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900FF"/>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900FF"/>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49425">
                <a:tc>
                  <a:txBody>
                    <a:bodyPr/>
                    <a:lstStyle/>
                    <a:p>
                      <a:pPr indent="0" lvl="0" marL="0" marR="0" rtl="0" algn="l">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Model Development</a:t>
                      </a:r>
                      <a:endParaRPr sz="10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49425">
                <a:tc>
                  <a:txBody>
                    <a:bodyPr/>
                    <a:lstStyle/>
                    <a:p>
                      <a:pPr indent="0" lvl="0" marL="0" marR="0" rtl="0" algn="l">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Model Training and Validation</a:t>
                      </a:r>
                      <a:endParaRPr sz="10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49425">
                <a:tc>
                  <a:txBody>
                    <a:bodyPr/>
                    <a:lstStyle/>
                    <a:p>
                      <a:pPr indent="0" lvl="0" marL="0" marR="0" rtl="0" algn="l">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System Integration</a:t>
                      </a:r>
                      <a:endParaRPr sz="10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4125"/>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4125"/>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49425">
                <a:tc>
                  <a:txBody>
                    <a:bodyPr/>
                    <a:lstStyle/>
                    <a:p>
                      <a:pPr indent="0" lvl="0" marL="0" marR="0" rtl="0" algn="l">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User Interface Design</a:t>
                      </a:r>
                      <a:endParaRPr sz="10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49425">
                <a:tc>
                  <a:txBody>
                    <a:bodyPr/>
                    <a:lstStyle/>
                    <a:p>
                      <a:pPr indent="0" lvl="0" marL="0" marR="0" rtl="0" algn="l">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Evaluation and Optimization</a:t>
                      </a:r>
                      <a:endParaRPr sz="10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06666"/>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349425">
                <a:tc>
                  <a:txBody>
                    <a:bodyPr/>
                    <a:lstStyle/>
                    <a:p>
                      <a:pPr indent="0" lvl="0" marL="0" marR="0" rtl="0" algn="l">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None/>
                      </a:pPr>
                      <a:r>
                        <a:rPr lang="en" sz="1000">
                          <a:solidFill>
                            <a:schemeClr val="dk1"/>
                          </a:solidFill>
                          <a:latin typeface="Exo 2"/>
                          <a:ea typeface="Exo 2"/>
                          <a:cs typeface="Exo 2"/>
                          <a:sym typeface="Exo 2"/>
                        </a:rPr>
                        <a:t>Deployment and Maintenance</a:t>
                      </a:r>
                      <a:endParaRPr sz="1000">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80000"/>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80000"/>
                    </a:solidFill>
                  </a:tcPr>
                </a:tc>
              </a:tr>
            </a:tbl>
          </a:graphicData>
        </a:graphic>
      </p:graphicFrame>
      <p:grpSp>
        <p:nvGrpSpPr>
          <p:cNvPr id="1444" name="Google Shape;1444;p41"/>
          <p:cNvGrpSpPr/>
          <p:nvPr/>
        </p:nvGrpSpPr>
        <p:grpSpPr>
          <a:xfrm>
            <a:off x="-4" y="4743300"/>
            <a:ext cx="9144004" cy="400200"/>
            <a:chOff x="-4" y="4743300"/>
            <a:chExt cx="9144004" cy="400200"/>
          </a:xfrm>
        </p:grpSpPr>
        <p:sp>
          <p:nvSpPr>
            <p:cNvPr id="1445" name="Google Shape;1445;p41"/>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IT21312144</a:t>
              </a:r>
              <a:r>
                <a:rPr lang="en">
                  <a:latin typeface="Exo 2"/>
                  <a:ea typeface="Exo 2"/>
                  <a:cs typeface="Exo 2"/>
                  <a:sym typeface="Exo 2"/>
                </a:rPr>
                <a:t> </a:t>
              </a:r>
              <a:r>
                <a:rPr lang="en">
                  <a:latin typeface="Exo 2"/>
                  <a:ea typeface="Exo 2"/>
                  <a:cs typeface="Exo 2"/>
                  <a:sym typeface="Exo 2"/>
                </a:rPr>
                <a:t>|  Widanapathirana YR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446" name="Google Shape;1446;p41"/>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graphicFrame>
        <p:nvGraphicFramePr>
          <p:cNvPr id="1447" name="Google Shape;1447;p41"/>
          <p:cNvGraphicFramePr/>
          <p:nvPr/>
        </p:nvGraphicFramePr>
        <p:xfrm>
          <a:off x="304800" y="304800"/>
          <a:ext cx="3000000" cy="3000000"/>
        </p:xfrm>
        <a:graphic>
          <a:graphicData uri="http://schemas.openxmlformats.org/drawingml/2006/table">
            <a:tbl>
              <a:tblPr>
                <a:noFill/>
                <a:tableStyleId>{759B62E7-D9E0-4D53-B44C-A6A8AAC4D3E9}</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448" name="Google Shape;1448;p41"/>
          <p:cNvGraphicFramePr/>
          <p:nvPr/>
        </p:nvGraphicFramePr>
        <p:xfrm>
          <a:off x="762000" y="762000"/>
          <a:ext cx="3000000" cy="3000000"/>
        </p:xfrm>
        <a:graphic>
          <a:graphicData uri="http://schemas.openxmlformats.org/drawingml/2006/table">
            <a:tbl>
              <a:tblPr>
                <a:noFill/>
                <a:tableStyleId>{759B62E7-D9E0-4D53-B44C-A6A8AAC4D3E9}</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39"/>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8.5 Methodology</a:t>
            </a:r>
            <a:endParaRPr/>
          </a:p>
        </p:txBody>
      </p:sp>
      <p:grpSp>
        <p:nvGrpSpPr>
          <p:cNvPr id="1454" name="Google Shape;1454;p39"/>
          <p:cNvGrpSpPr/>
          <p:nvPr/>
        </p:nvGrpSpPr>
        <p:grpSpPr>
          <a:xfrm>
            <a:off x="-4" y="4743300"/>
            <a:ext cx="9144004" cy="400200"/>
            <a:chOff x="-4" y="4743300"/>
            <a:chExt cx="9144004" cy="400200"/>
          </a:xfrm>
        </p:grpSpPr>
        <p:sp>
          <p:nvSpPr>
            <p:cNvPr id="1455" name="Google Shape;1455;p39"/>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IT21312144</a:t>
              </a:r>
              <a:r>
                <a:rPr lang="en">
                  <a:latin typeface="Exo 2"/>
                  <a:ea typeface="Exo 2"/>
                  <a:cs typeface="Exo 2"/>
                  <a:sym typeface="Exo 2"/>
                </a:rPr>
                <a:t>  Widanapathirana YR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456" name="Google Shape;1456;p39"/>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
        <p:nvSpPr>
          <p:cNvPr id="1457" name="Google Shape;1457;p39"/>
          <p:cNvSpPr txBox="1"/>
          <p:nvPr>
            <p:ph idx="4294967295" type="subTitle"/>
          </p:nvPr>
        </p:nvSpPr>
        <p:spPr>
          <a:xfrm>
            <a:off x="827400" y="1172950"/>
            <a:ext cx="7596600" cy="1899000"/>
          </a:xfrm>
          <a:prstGeom prst="rect">
            <a:avLst/>
          </a:prstGeom>
          <a:noFill/>
          <a:ln>
            <a:noFill/>
          </a:ln>
        </p:spPr>
        <p:txBody>
          <a:bodyPr anchorCtr="0" anchor="t" bIns="91425" lIns="91425" spcFirstLastPara="1" rIns="91425" wrap="square" tIns="91425">
            <a:noAutofit/>
          </a:bodyPr>
          <a:lstStyle/>
          <a:p>
            <a:pPr indent="-304800" lvl="0" marL="342900" marR="0" rtl="0" algn="l">
              <a:lnSpc>
                <a:spcPct val="100000"/>
              </a:lnSpc>
              <a:spcBef>
                <a:spcPts val="0"/>
              </a:spcBef>
              <a:spcAft>
                <a:spcPts val="0"/>
              </a:spcAft>
              <a:buClr>
                <a:schemeClr val="lt1"/>
              </a:buClr>
              <a:buSzPts val="1200"/>
              <a:buFont typeface="Exo 2"/>
              <a:buChar char="●"/>
            </a:pPr>
            <a:r>
              <a:rPr lang="en" sz="1800"/>
              <a:t>Data Collection</a:t>
            </a:r>
            <a:endParaRPr sz="1800"/>
          </a:p>
          <a:p>
            <a:pPr indent="-304800" lvl="0" marL="342900" marR="0" rtl="0" algn="l">
              <a:lnSpc>
                <a:spcPct val="100000"/>
              </a:lnSpc>
              <a:spcBef>
                <a:spcPts val="0"/>
              </a:spcBef>
              <a:spcAft>
                <a:spcPts val="0"/>
              </a:spcAft>
              <a:buClr>
                <a:schemeClr val="lt1"/>
              </a:buClr>
              <a:buSzPts val="1200"/>
              <a:buFont typeface="Exo 2"/>
              <a:buChar char="●"/>
            </a:pPr>
            <a:r>
              <a:rPr lang="en" sz="1800"/>
              <a:t>Model Development</a:t>
            </a:r>
            <a:endParaRPr sz="1800"/>
          </a:p>
          <a:p>
            <a:pPr indent="-342900" lvl="0" marL="342900" marR="0" rtl="0" algn="l">
              <a:lnSpc>
                <a:spcPct val="100000"/>
              </a:lnSpc>
              <a:spcBef>
                <a:spcPts val="0"/>
              </a:spcBef>
              <a:spcAft>
                <a:spcPts val="0"/>
              </a:spcAft>
              <a:buSzPts val="1800"/>
              <a:buChar char="●"/>
            </a:pPr>
            <a:r>
              <a:rPr lang="en" sz="1800"/>
              <a:t>System Integration</a:t>
            </a:r>
            <a:endParaRPr sz="1800"/>
          </a:p>
          <a:p>
            <a:pPr indent="-342900" lvl="0" marL="342900" marR="0" rtl="0" algn="l">
              <a:lnSpc>
                <a:spcPct val="100000"/>
              </a:lnSpc>
              <a:spcBef>
                <a:spcPts val="0"/>
              </a:spcBef>
              <a:spcAft>
                <a:spcPts val="0"/>
              </a:spcAft>
              <a:buSzPts val="1800"/>
              <a:buChar char="●"/>
            </a:pPr>
            <a:r>
              <a:rPr lang="en" sz="1800"/>
              <a:t>User Interface Design:</a:t>
            </a:r>
            <a:endParaRPr sz="1800"/>
          </a:p>
          <a:p>
            <a:pPr indent="-342900" lvl="0" marL="342900" marR="0" rtl="0" algn="l">
              <a:lnSpc>
                <a:spcPct val="100000"/>
              </a:lnSpc>
              <a:spcBef>
                <a:spcPts val="0"/>
              </a:spcBef>
              <a:spcAft>
                <a:spcPts val="0"/>
              </a:spcAft>
              <a:buSzPts val="1800"/>
              <a:buChar char="●"/>
            </a:pPr>
            <a:r>
              <a:rPr lang="en" sz="1800"/>
              <a:t>Testing and Evaluation:</a:t>
            </a:r>
            <a:endParaRPr sz="1800"/>
          </a:p>
          <a:p>
            <a:pPr indent="-342900" lvl="0" marL="342900" marR="0" rtl="0" algn="l">
              <a:lnSpc>
                <a:spcPct val="100000"/>
              </a:lnSpc>
              <a:spcBef>
                <a:spcPts val="0"/>
              </a:spcBef>
              <a:spcAft>
                <a:spcPts val="0"/>
              </a:spcAft>
              <a:buSzPts val="1800"/>
              <a:buChar char="●"/>
            </a:pPr>
            <a:r>
              <a:rPr lang="en" sz="1800"/>
              <a:t>Deployment and Maintenance:</a:t>
            </a:r>
            <a:endParaRPr sz="1800"/>
          </a:p>
          <a:p>
            <a:pPr indent="0" lvl="0" marL="457200" marR="0" rtl="0" algn="l">
              <a:lnSpc>
                <a:spcPct val="100000"/>
              </a:lnSpc>
              <a:spcBef>
                <a:spcPts val="0"/>
              </a:spcBef>
              <a:spcAft>
                <a:spcPts val="0"/>
              </a:spcAft>
              <a:buNone/>
            </a:pPr>
            <a:r>
              <a:t/>
            </a:r>
            <a:endParaRPr b="0" i="0" sz="1800" u="none" cap="none" strike="noStrike">
              <a:solidFill>
                <a:schemeClr val="dk1"/>
              </a:solidFill>
              <a:latin typeface="Exo 2"/>
              <a:ea typeface="Exo 2"/>
              <a:cs typeface="Exo 2"/>
              <a:sym typeface="Exo 2"/>
            </a:endParaRPr>
          </a:p>
        </p:txBody>
      </p:sp>
      <p:sp>
        <p:nvSpPr>
          <p:cNvPr id="1458" name="Google Shape;1458;p39"/>
          <p:cNvSpPr txBox="1"/>
          <p:nvPr/>
        </p:nvSpPr>
        <p:spPr>
          <a:xfrm>
            <a:off x="717774" y="3436250"/>
            <a:ext cx="7831500" cy="1062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Enhanced Decision-Making</a:t>
            </a:r>
            <a:endParaRPr/>
          </a:p>
          <a:p>
            <a:pPr indent="-317500" lvl="0" marL="457200" rtl="0" algn="l">
              <a:spcBef>
                <a:spcPts val="0"/>
              </a:spcBef>
              <a:spcAft>
                <a:spcPts val="0"/>
              </a:spcAft>
              <a:buSzPts val="1400"/>
              <a:buChar char="●"/>
            </a:pPr>
            <a:r>
              <a:rPr lang="en"/>
              <a:t>Cost Savings</a:t>
            </a:r>
            <a:endParaRPr/>
          </a:p>
          <a:p>
            <a:pPr indent="-317500" lvl="0" marL="457200" rtl="0" algn="l">
              <a:spcBef>
                <a:spcPts val="0"/>
              </a:spcBef>
              <a:spcAft>
                <a:spcPts val="0"/>
              </a:spcAft>
              <a:buSzPts val="1400"/>
              <a:buChar char="●"/>
            </a:pPr>
            <a:r>
              <a:rPr lang="en"/>
              <a:t>Improved Supplier Performance</a:t>
            </a:r>
            <a:endParaRPr/>
          </a:p>
          <a:p>
            <a:pPr indent="-317500" lvl="0" marL="457200" rtl="0" algn="l">
              <a:spcBef>
                <a:spcPts val="0"/>
              </a:spcBef>
              <a:spcAft>
                <a:spcPts val="0"/>
              </a:spcAft>
              <a:buSzPts val="1400"/>
              <a:buChar char="●"/>
            </a:pPr>
            <a:r>
              <a:rPr lang="en"/>
              <a:t>Operational Efficiency</a:t>
            </a:r>
            <a:endParaRPr/>
          </a:p>
        </p:txBody>
      </p:sp>
      <p:sp>
        <p:nvSpPr>
          <p:cNvPr id="1459" name="Google Shape;1459;p39"/>
          <p:cNvSpPr txBox="1"/>
          <p:nvPr/>
        </p:nvSpPr>
        <p:spPr>
          <a:xfrm>
            <a:off x="773025" y="30051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Impact and Benefits</a:t>
            </a:r>
            <a:endParaRPr b="1"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42"/>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
        <p:nvSpPr>
          <p:cNvPr id="1465" name="Google Shape;1465;p42"/>
          <p:cNvSpPr txBox="1"/>
          <p:nvPr>
            <p:ph idx="1" type="subTitle"/>
          </p:nvPr>
        </p:nvSpPr>
        <p:spPr>
          <a:xfrm>
            <a:off x="734300" y="1093925"/>
            <a:ext cx="7704000" cy="1591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Artificial Intelligence Procurement Assistant: Enhancing Bid Evaluation</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730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SpringerLink. (2023).</a:t>
            </a:r>
            <a:r>
              <a:rPr lang="en" sz="11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100" u="sng">
                <a:solidFill>
                  <a:srgbClr val="2200CC"/>
                </a:solidFill>
                <a:latin typeface="Arial"/>
                <a:ea typeface="Arial"/>
                <a:cs typeface="Arial"/>
                <a:sym typeface="Arial"/>
                <a:hlinkClick r:id="rId4">
                  <a:extLst>
                    <a:ext uri="{A12FA001-AC4F-418D-AE19-62706E023703}">
                      <ahyp:hlinkClr val="tx"/>
                    </a:ext>
                  </a:extLst>
                </a:hlinkClick>
              </a:rPr>
              <a:t>AIPA Overview</a:t>
            </a:r>
            <a:r>
              <a:rPr lang="en" sz="1100">
                <a:solidFill>
                  <a:srgbClr val="000000"/>
                </a:solidFill>
                <a:latin typeface="Arial"/>
                <a:ea typeface="Arial"/>
                <a:cs typeface="Arial"/>
                <a:sym typeface="Arial"/>
              </a:rPr>
              <a:t>【20†source】.</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A ​ (</a:t>
            </a:r>
            <a:r>
              <a:rPr b="1" lang="en" sz="1100" u="sng">
                <a:solidFill>
                  <a:srgbClr val="2200CC"/>
                </a:solidFill>
                <a:latin typeface="Arial"/>
                <a:ea typeface="Arial"/>
                <a:cs typeface="Arial"/>
                <a:sym typeface="Arial"/>
                <a:hlinkClick r:id="rId5">
                  <a:extLst>
                    <a:ext uri="{A12FA001-AC4F-418D-AE19-62706E023703}">
                      <ahyp:hlinkClr val="tx"/>
                    </a:ext>
                  </a:extLst>
                </a:hlinkClick>
              </a:rPr>
              <a:t>SpringerLink</a:t>
            </a:r>
            <a:r>
              <a:rPr b="1" lang="en" sz="1100">
                <a:solidFill>
                  <a:srgbClr val="000000"/>
                </a:solidFill>
                <a:latin typeface="Arial"/>
                <a:ea typeface="Arial"/>
                <a:cs typeface="Arial"/>
                <a:sym typeface="Arial"/>
              </a:rPr>
              <a:t>)​ Based Big Data Analytics System for Viable Supplier Selection</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730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Journal of Intelligent Manufacturing. (2023).</a:t>
            </a:r>
            <a:r>
              <a:rPr lang="en" sz="1100">
                <a:solidFill>
                  <a:srgbClr val="000000"/>
                </a:solidFill>
                <a:uFill>
                  <a:noFill/>
                </a:uFill>
                <a:latin typeface="Arial"/>
                <a:ea typeface="Arial"/>
                <a:cs typeface="Arial"/>
                <a:sym typeface="Arial"/>
                <a:hlinkClick r:id="rId6">
                  <a:extLst>
                    <a:ext uri="{A12FA001-AC4F-418D-AE19-62706E023703}">
                      <ahyp:hlinkClr val="tx"/>
                    </a:ext>
                  </a:extLst>
                </a:hlinkClick>
              </a:rPr>
              <a:t> </a:t>
            </a:r>
            <a:r>
              <a:rPr lang="en" sz="1100" u="sng">
                <a:solidFill>
                  <a:srgbClr val="2200CC"/>
                </a:solidFill>
                <a:latin typeface="Arial"/>
                <a:ea typeface="Arial"/>
                <a:cs typeface="Arial"/>
                <a:sym typeface="Arial"/>
                <a:hlinkClick r:id="rId7">
                  <a:extLst>
                    <a:ext uri="{A12FA001-AC4F-418D-AE19-62706E023703}">
                      <ahyp:hlinkClr val="tx"/>
                    </a:ext>
                  </a:extLst>
                </a:hlinkClick>
              </a:rPr>
              <a:t>Big Data Analytics</a:t>
            </a:r>
            <a:r>
              <a:rPr lang="en" sz="1100">
                <a:solidFill>
                  <a:srgbClr val="000000"/>
                </a:solidFill>
                <a:latin typeface="Arial"/>
                <a:ea typeface="Arial"/>
                <a:cs typeface="Arial"/>
                <a:sym typeface="Arial"/>
              </a:rPr>
              <a:t>【21†source】.</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A ​ (</a:t>
            </a:r>
            <a:r>
              <a:rPr b="1" lang="en" sz="1100" u="sng">
                <a:solidFill>
                  <a:srgbClr val="2200CC"/>
                </a:solidFill>
                <a:latin typeface="Arial"/>
                <a:ea typeface="Arial"/>
                <a:cs typeface="Arial"/>
                <a:sym typeface="Arial"/>
                <a:hlinkClick r:id="rId8">
                  <a:extLst>
                    <a:ext uri="{A12FA001-AC4F-418D-AE19-62706E023703}">
                      <ahyp:hlinkClr val="tx"/>
                    </a:ext>
                  </a:extLst>
                </a:hlinkClick>
              </a:rPr>
              <a:t>SpringerLink</a:t>
            </a:r>
            <a:r>
              <a:rPr b="1" lang="en" sz="1100">
                <a:solidFill>
                  <a:srgbClr val="000000"/>
                </a:solidFill>
                <a:latin typeface="Arial"/>
                <a:ea typeface="Arial"/>
                <a:cs typeface="Arial"/>
                <a:sym typeface="Arial"/>
              </a:rPr>
              <a:t>)​ multi-criteria Supplier Selection Model for Sustainable Automotive Supply Chain Under Uncertainty</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730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Axioms. (2022). Sustainable Supply Chain【21†source】.</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b="1" sz="1100">
              <a:solidFill>
                <a:srgbClr val="000000"/>
              </a:solidFill>
              <a:latin typeface="Arial"/>
              <a:ea typeface="Arial"/>
              <a:cs typeface="Arial"/>
              <a:sym typeface="Arial"/>
            </a:endParaRPr>
          </a:p>
          <a:p>
            <a:pPr indent="-304800" lvl="0" marL="457200" rtl="0" algn="l">
              <a:lnSpc>
                <a:spcPct val="100000"/>
              </a:lnSpc>
              <a:spcBef>
                <a:spcPts val="0"/>
              </a:spcBef>
              <a:spcAft>
                <a:spcPts val="0"/>
              </a:spcAft>
              <a:buSzPts val="1200"/>
              <a:buChar char="●"/>
            </a:pPr>
            <a:r>
              <a:t/>
            </a:r>
            <a:endParaRPr/>
          </a:p>
        </p:txBody>
      </p:sp>
      <p:pic>
        <p:nvPicPr>
          <p:cNvPr id="1466" name="Google Shape;1466;p42"/>
          <p:cNvPicPr preferRelativeResize="0"/>
          <p:nvPr>
            <p:ph idx="2" type="pic"/>
          </p:nvPr>
        </p:nvPicPr>
        <p:blipFill rotWithShape="1">
          <a:blip r:embed="rId9">
            <a:alphaModFix/>
          </a:blip>
          <a:srcRect b="16003" l="0" r="0" t="16010"/>
          <a:stretch/>
        </p:blipFill>
        <p:spPr>
          <a:xfrm>
            <a:off x="4439100" y="3059750"/>
            <a:ext cx="4704901" cy="2085000"/>
          </a:xfrm>
          <a:prstGeom prst="rect">
            <a:avLst/>
          </a:prstGeom>
          <a:noFill/>
          <a:ln cap="flat" cmpd="sng" w="9525">
            <a:solidFill>
              <a:schemeClr val="dk1"/>
            </a:solidFill>
            <a:prstDash val="solid"/>
            <a:round/>
            <a:headEnd len="sm" w="sm" type="none"/>
            <a:tailEnd len="sm" w="sm" type="none"/>
          </a:ln>
        </p:spPr>
      </p:pic>
      <p:sp>
        <p:nvSpPr>
          <p:cNvPr id="1467" name="Google Shape;1467;p42"/>
          <p:cNvSpPr/>
          <p:nvPr/>
        </p:nvSpPr>
        <p:spPr>
          <a:xfrm rot="5400000">
            <a:off x="8101200" y="1617800"/>
            <a:ext cx="374100" cy="2509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42"/>
          <p:cNvSpPr/>
          <p:nvPr/>
        </p:nvSpPr>
        <p:spPr>
          <a:xfrm rot="5400000">
            <a:off x="2922300" y="3669650"/>
            <a:ext cx="2126700" cy="906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9" name="Google Shape;1469;p42"/>
          <p:cNvGrpSpPr/>
          <p:nvPr/>
        </p:nvGrpSpPr>
        <p:grpSpPr>
          <a:xfrm>
            <a:off x="872978" y="3365274"/>
            <a:ext cx="1734379" cy="1329767"/>
            <a:chOff x="897003" y="3305199"/>
            <a:chExt cx="1734379" cy="1329767"/>
          </a:xfrm>
        </p:grpSpPr>
        <p:grpSp>
          <p:nvGrpSpPr>
            <p:cNvPr id="1470" name="Google Shape;1470;p42"/>
            <p:cNvGrpSpPr/>
            <p:nvPr/>
          </p:nvGrpSpPr>
          <p:grpSpPr>
            <a:xfrm flipH="1">
              <a:off x="1443792" y="4027174"/>
              <a:ext cx="232240" cy="607792"/>
              <a:chOff x="7963875" y="796000"/>
              <a:chExt cx="725750" cy="1899350"/>
            </a:xfrm>
          </p:grpSpPr>
          <p:sp>
            <p:nvSpPr>
              <p:cNvPr id="1471" name="Google Shape;1471;p42"/>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42"/>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3" name="Google Shape;1473;p42"/>
            <p:cNvGrpSpPr/>
            <p:nvPr/>
          </p:nvGrpSpPr>
          <p:grpSpPr>
            <a:xfrm flipH="1">
              <a:off x="897003" y="3599578"/>
              <a:ext cx="139707" cy="365625"/>
              <a:chOff x="7963875" y="796000"/>
              <a:chExt cx="725750" cy="1899350"/>
            </a:xfrm>
          </p:grpSpPr>
          <p:sp>
            <p:nvSpPr>
              <p:cNvPr id="1474" name="Google Shape;1474;p42"/>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42"/>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6" name="Google Shape;1476;p42"/>
            <p:cNvGrpSpPr/>
            <p:nvPr/>
          </p:nvGrpSpPr>
          <p:grpSpPr>
            <a:xfrm flipH="1">
              <a:off x="2399142" y="3305199"/>
              <a:ext cx="232240" cy="607792"/>
              <a:chOff x="7963875" y="796000"/>
              <a:chExt cx="725750" cy="1899350"/>
            </a:xfrm>
          </p:grpSpPr>
          <p:sp>
            <p:nvSpPr>
              <p:cNvPr id="1477" name="Google Shape;1477;p42"/>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42"/>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79" name="Google Shape;1479;p42"/>
          <p:cNvGrpSpPr/>
          <p:nvPr/>
        </p:nvGrpSpPr>
        <p:grpSpPr>
          <a:xfrm>
            <a:off x="-4" y="4743300"/>
            <a:ext cx="9144004" cy="400200"/>
            <a:chOff x="-4" y="4743300"/>
            <a:chExt cx="9144004" cy="400200"/>
          </a:xfrm>
        </p:grpSpPr>
        <p:sp>
          <p:nvSpPr>
            <p:cNvPr id="1480" name="Google Shape;1480;p42"/>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IT21158704</a:t>
              </a:r>
              <a:r>
                <a:rPr lang="en">
                  <a:latin typeface="Exo 2"/>
                  <a:ea typeface="Exo 2"/>
                  <a:cs typeface="Exo 2"/>
                  <a:sym typeface="Exo 2"/>
                </a:rPr>
                <a:t>|  Widanapathirana YR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481" name="Google Shape;1481;p42"/>
            <p:cNvPicPr preferRelativeResize="0"/>
            <p:nvPr/>
          </p:nvPicPr>
          <p:blipFill>
            <a:blip r:embed="rId10">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44"/>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10. BUDGET (OVERALL)</a:t>
            </a:r>
            <a:endParaRPr/>
          </a:p>
        </p:txBody>
      </p:sp>
      <p:graphicFrame>
        <p:nvGraphicFramePr>
          <p:cNvPr id="1487" name="Google Shape;1487;p44"/>
          <p:cNvGraphicFramePr/>
          <p:nvPr/>
        </p:nvGraphicFramePr>
        <p:xfrm>
          <a:off x="780829" y="1512574"/>
          <a:ext cx="3000000" cy="3000000"/>
        </p:xfrm>
        <a:graphic>
          <a:graphicData uri="http://schemas.openxmlformats.org/drawingml/2006/table">
            <a:tbl>
              <a:tblPr>
                <a:noFill/>
                <a:tableStyleId>{640C0061-0C76-4ABC-9358-1E3775DE1EFF}</a:tableStyleId>
              </a:tblPr>
              <a:tblGrid>
                <a:gridCol w="4310450"/>
                <a:gridCol w="3520250"/>
              </a:tblGrid>
              <a:tr h="393600">
                <a:tc>
                  <a:txBody>
                    <a:bodyPr/>
                    <a:lstStyle/>
                    <a:p>
                      <a:pPr indent="0" lvl="0" marL="0" marR="0" rtl="0" algn="l">
                        <a:lnSpc>
                          <a:spcPct val="115000"/>
                        </a:lnSpc>
                        <a:spcBef>
                          <a:spcPts val="0"/>
                        </a:spcBef>
                        <a:spcAft>
                          <a:spcPts val="0"/>
                        </a:spcAft>
                        <a:buClr>
                          <a:srgbClr val="000000"/>
                        </a:buClr>
                        <a:buSzPts val="1600"/>
                        <a:buFont typeface="Arial"/>
                        <a:buNone/>
                      </a:pPr>
                      <a:r>
                        <a:rPr b="1" lang="en" sz="1600" u="none" cap="none" strike="noStrike">
                          <a:solidFill>
                            <a:schemeClr val="accent3"/>
                          </a:solidFill>
                          <a:latin typeface="Exo 2"/>
                          <a:ea typeface="Exo 2"/>
                          <a:cs typeface="Exo 2"/>
                          <a:sym typeface="Exo 2"/>
                        </a:rPr>
                        <a:t>Category</a:t>
                      </a:r>
                      <a:endParaRPr b="1" sz="1600" u="none" cap="none" strike="noStrike">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15000"/>
                        </a:lnSpc>
                        <a:spcBef>
                          <a:spcPts val="0"/>
                        </a:spcBef>
                        <a:spcAft>
                          <a:spcPts val="0"/>
                        </a:spcAft>
                        <a:buClr>
                          <a:srgbClr val="000000"/>
                        </a:buClr>
                        <a:buSzPts val="1600"/>
                        <a:buFont typeface="Arial"/>
                        <a:buNone/>
                      </a:pPr>
                      <a:r>
                        <a:rPr b="1" lang="en" sz="1600" u="none" cap="none" strike="noStrike">
                          <a:solidFill>
                            <a:schemeClr val="accent3"/>
                          </a:solidFill>
                          <a:latin typeface="Exo 2"/>
                          <a:ea typeface="Exo 2"/>
                          <a:cs typeface="Exo 2"/>
                          <a:sym typeface="Exo 2"/>
                        </a:rPr>
                        <a:t>Estimated Cost (LKR)</a:t>
                      </a:r>
                      <a:endParaRPr b="1" sz="1600" u="none" cap="none" strike="noStrike">
                        <a:solidFill>
                          <a:schemeClr val="accent3"/>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3600">
                <a:tc>
                  <a:txBody>
                    <a:bodyPr/>
                    <a:lstStyle/>
                    <a:p>
                      <a:pPr indent="0" lvl="0" marL="0" marR="0" rtl="0" algn="l">
                        <a:lnSpc>
                          <a:spcPct val="115000"/>
                        </a:lnSpc>
                        <a:spcBef>
                          <a:spcPts val="0"/>
                        </a:spcBef>
                        <a:spcAft>
                          <a:spcPts val="0"/>
                        </a:spcAft>
                        <a:buClr>
                          <a:srgbClr val="000000"/>
                        </a:buClr>
                        <a:buSzPts val="1400"/>
                        <a:buFont typeface="Arial"/>
                        <a:buNone/>
                      </a:pPr>
                      <a:r>
                        <a:rPr b="0" lang="en" sz="1400" u="none" cap="none" strike="noStrike">
                          <a:solidFill>
                            <a:schemeClr val="hlink"/>
                          </a:solidFill>
                          <a:latin typeface="Exo 2"/>
                          <a:ea typeface="Exo 2"/>
                          <a:cs typeface="Exo 2"/>
                          <a:sym typeface="Exo 2"/>
                        </a:rPr>
                        <a:t> </a:t>
                      </a:r>
                      <a:r>
                        <a:rPr lang="en">
                          <a:solidFill>
                            <a:schemeClr val="hlink"/>
                          </a:solidFill>
                          <a:latin typeface="Exo 2"/>
                          <a:ea typeface="Exo 2"/>
                          <a:cs typeface="Exo 2"/>
                          <a:sym typeface="Exo 2"/>
                        </a:rPr>
                        <a:t> Development (Application, Model, Testing) </a:t>
                      </a:r>
                      <a:endParaRPr b="0"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Clr>
                          <a:srgbClr val="000000"/>
                        </a:buClr>
                        <a:buSzPts val="1400"/>
                        <a:buFont typeface="Arial"/>
                        <a:buNone/>
                      </a:pPr>
                      <a:r>
                        <a:rPr lang="en">
                          <a:solidFill>
                            <a:schemeClr val="dk1"/>
                          </a:solidFill>
                          <a:latin typeface="Exo 2"/>
                          <a:ea typeface="Exo 2"/>
                          <a:cs typeface="Exo 2"/>
                          <a:sym typeface="Exo 2"/>
                        </a:rPr>
                        <a:t>110</a:t>
                      </a:r>
                      <a:r>
                        <a:rPr lang="en">
                          <a:solidFill>
                            <a:schemeClr val="dk1"/>
                          </a:solidFill>
                          <a:latin typeface="Exo 2"/>
                          <a:ea typeface="Exo 2"/>
                          <a:cs typeface="Exo 2"/>
                          <a:sym typeface="Exo 2"/>
                        </a:rPr>
                        <a:t>,000/=</a:t>
                      </a:r>
                      <a:endParaRPr sz="1400" u="none" cap="none" strike="noStrike">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600">
                <a:tc>
                  <a:txBody>
                    <a:bodyPr/>
                    <a:lstStyle/>
                    <a:p>
                      <a:pPr indent="0" lvl="0" marL="0" marR="0" rtl="0" algn="l">
                        <a:lnSpc>
                          <a:spcPct val="115000"/>
                        </a:lnSpc>
                        <a:spcBef>
                          <a:spcPts val="0"/>
                        </a:spcBef>
                        <a:spcAft>
                          <a:spcPts val="0"/>
                        </a:spcAft>
                        <a:buNone/>
                      </a:pPr>
                      <a:r>
                        <a:rPr lang="en">
                          <a:solidFill>
                            <a:schemeClr val="hlink"/>
                          </a:solidFill>
                          <a:latin typeface="Exo 2"/>
                          <a:ea typeface="Exo 2"/>
                          <a:cs typeface="Exo 2"/>
                          <a:sym typeface="Exo 2"/>
                        </a:rPr>
                        <a:t> Hardware (Servers and Equipment)</a:t>
                      </a:r>
                      <a:endParaRPr b="0" sz="1400" u="none" cap="none" strike="noStrike">
                        <a:solidFill>
                          <a:schemeClr val="hlink"/>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
                          <a:solidFill>
                            <a:schemeClr val="dk1"/>
                          </a:solidFill>
                          <a:latin typeface="Exo 2"/>
                          <a:ea typeface="Exo 2"/>
                          <a:cs typeface="Exo 2"/>
                          <a:sym typeface="Exo 2"/>
                        </a:rPr>
                        <a:t>40,000/=</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600">
                <a:tc>
                  <a:txBody>
                    <a:bodyPr/>
                    <a:lstStyle/>
                    <a:p>
                      <a:pPr indent="0" lvl="0" marL="0" marR="0" rtl="0" algn="l">
                        <a:lnSpc>
                          <a:spcPct val="115000"/>
                        </a:lnSpc>
                        <a:spcBef>
                          <a:spcPts val="0"/>
                        </a:spcBef>
                        <a:spcAft>
                          <a:spcPts val="0"/>
                        </a:spcAft>
                        <a:buNone/>
                      </a:pPr>
                      <a:r>
                        <a:rPr lang="en">
                          <a:solidFill>
                            <a:schemeClr val="hlink"/>
                          </a:solidFill>
                          <a:latin typeface="Exo 2"/>
                          <a:ea typeface="Exo 2"/>
                          <a:cs typeface="Exo 2"/>
                          <a:sym typeface="Exo 2"/>
                        </a:rPr>
                        <a:t>Operational Costs</a:t>
                      </a:r>
                      <a:endParaRPr b="0" sz="1400" u="none" cap="none" strike="noStrike">
                        <a:solidFill>
                          <a:schemeClr val="hlink"/>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
                          <a:solidFill>
                            <a:schemeClr val="dk1"/>
                          </a:solidFill>
                          <a:latin typeface="Exo 2"/>
                          <a:ea typeface="Exo 2"/>
                          <a:cs typeface="Exo 2"/>
                          <a:sym typeface="Exo 2"/>
                        </a:rPr>
                        <a:t>20,000/=</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600">
                <a:tc>
                  <a:txBody>
                    <a:bodyPr/>
                    <a:lstStyle/>
                    <a:p>
                      <a:pPr indent="0" lvl="0" marL="0" marR="0" rtl="0" algn="l">
                        <a:lnSpc>
                          <a:spcPct val="115000"/>
                        </a:lnSpc>
                        <a:spcBef>
                          <a:spcPts val="0"/>
                        </a:spcBef>
                        <a:spcAft>
                          <a:spcPts val="0"/>
                        </a:spcAft>
                        <a:buNone/>
                      </a:pPr>
                      <a:r>
                        <a:rPr lang="en">
                          <a:solidFill>
                            <a:schemeClr val="hlink"/>
                          </a:solidFill>
                          <a:latin typeface="Exo 2"/>
                          <a:ea typeface="Exo 2"/>
                          <a:cs typeface="Exo 2"/>
                          <a:sym typeface="Exo 2"/>
                        </a:rPr>
                        <a:t>Reserve Fund (Unexpected Costs)</a:t>
                      </a:r>
                      <a:endParaRPr b="0" sz="1400" u="none" cap="none" strike="noStrike">
                        <a:solidFill>
                          <a:schemeClr val="hlink"/>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
                          <a:solidFill>
                            <a:schemeClr val="dk1"/>
                          </a:solidFill>
                          <a:latin typeface="Exo 2"/>
                          <a:ea typeface="Exo 2"/>
                          <a:cs typeface="Exo 2"/>
                          <a:sym typeface="Exo 2"/>
                        </a:rPr>
                        <a:t>10,000/=</a:t>
                      </a:r>
                      <a:endParaRPr>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3600">
                <a:tc>
                  <a:txBody>
                    <a:bodyPr/>
                    <a:lstStyle/>
                    <a:p>
                      <a:pPr indent="0" lvl="0" marL="0" marR="0" rtl="0" algn="l">
                        <a:lnSpc>
                          <a:spcPct val="115000"/>
                        </a:lnSpc>
                        <a:spcBef>
                          <a:spcPts val="0"/>
                        </a:spcBef>
                        <a:spcAft>
                          <a:spcPts val="0"/>
                        </a:spcAft>
                        <a:buNone/>
                      </a:pPr>
                      <a:r>
                        <a:rPr b="1" lang="en">
                          <a:solidFill>
                            <a:schemeClr val="hlink"/>
                          </a:solidFill>
                          <a:latin typeface="Exo 2"/>
                          <a:ea typeface="Exo 2"/>
                          <a:cs typeface="Exo 2"/>
                          <a:sym typeface="Exo 2"/>
                        </a:rPr>
                        <a:t>Total Estimated Cost</a:t>
                      </a:r>
                      <a:endParaRPr b="1">
                        <a:solidFill>
                          <a:schemeClr val="hlink"/>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b="1" lang="en">
                          <a:solidFill>
                            <a:schemeClr val="dk1"/>
                          </a:solidFill>
                          <a:latin typeface="Exo 2"/>
                          <a:ea typeface="Exo 2"/>
                          <a:cs typeface="Exo 2"/>
                          <a:sym typeface="Exo 2"/>
                        </a:rPr>
                        <a:t>180,000/=</a:t>
                      </a:r>
                      <a:endParaRPr b="1">
                        <a:solidFill>
                          <a:schemeClr val="dk1"/>
                        </a:solidFill>
                        <a:latin typeface="Exo 2"/>
                        <a:ea typeface="Exo 2"/>
                        <a:cs typeface="Exo 2"/>
                        <a:sym typeface="Exo 2"/>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1488" name="Google Shape;1488;p44"/>
          <p:cNvGrpSpPr/>
          <p:nvPr/>
        </p:nvGrpSpPr>
        <p:grpSpPr>
          <a:xfrm>
            <a:off x="-4" y="4743300"/>
            <a:ext cx="9144004" cy="400200"/>
            <a:chOff x="-4" y="4743300"/>
            <a:chExt cx="9144004" cy="400200"/>
          </a:xfrm>
        </p:grpSpPr>
        <p:sp>
          <p:nvSpPr>
            <p:cNvPr id="1489" name="Google Shape;1489;p44"/>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Exo 2"/>
                  <a:ea typeface="Exo 2"/>
                  <a:cs typeface="Exo 2"/>
                  <a:sym typeface="Exo 2"/>
                </a:rPr>
                <a:t>IT21158704</a:t>
              </a:r>
              <a:r>
                <a:rPr lang="en">
                  <a:latin typeface="Exo 2"/>
                  <a:ea typeface="Exo 2"/>
                  <a:cs typeface="Exo 2"/>
                  <a:sym typeface="Exo 2"/>
                </a:rPr>
                <a:t>|  Widanapathirana YR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1490" name="Google Shape;1490;p44"/>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g2f11c52c062_2_52"/>
          <p:cNvSpPr txBox="1"/>
          <p:nvPr>
            <p:ph type="title"/>
          </p:nvPr>
        </p:nvSpPr>
        <p:spPr>
          <a:xfrm>
            <a:off x="3571950" y="521225"/>
            <a:ext cx="2000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Conclusion</a:t>
            </a:r>
            <a:endParaRPr/>
          </a:p>
        </p:txBody>
      </p:sp>
      <p:grpSp>
        <p:nvGrpSpPr>
          <p:cNvPr id="1496" name="Google Shape;1496;g2f11c52c062_2_52"/>
          <p:cNvGrpSpPr/>
          <p:nvPr/>
        </p:nvGrpSpPr>
        <p:grpSpPr>
          <a:xfrm>
            <a:off x="5827291" y="3813724"/>
            <a:ext cx="1734379" cy="660004"/>
            <a:chOff x="5827291" y="3813724"/>
            <a:chExt cx="1734379" cy="660004"/>
          </a:xfrm>
        </p:grpSpPr>
        <p:grpSp>
          <p:nvGrpSpPr>
            <p:cNvPr id="1497" name="Google Shape;1497;g2f11c52c062_2_52"/>
            <p:cNvGrpSpPr/>
            <p:nvPr/>
          </p:nvGrpSpPr>
          <p:grpSpPr>
            <a:xfrm flipH="1">
              <a:off x="5827291" y="4108103"/>
              <a:ext cx="139707" cy="365625"/>
              <a:chOff x="7963875" y="796000"/>
              <a:chExt cx="725750" cy="1899350"/>
            </a:xfrm>
          </p:grpSpPr>
          <p:sp>
            <p:nvSpPr>
              <p:cNvPr id="1498" name="Google Shape;1498;g2f11c52c062_2_52"/>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g2f11c52c062_2_52"/>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0" name="Google Shape;1500;g2f11c52c062_2_52"/>
            <p:cNvGrpSpPr/>
            <p:nvPr/>
          </p:nvGrpSpPr>
          <p:grpSpPr>
            <a:xfrm flipH="1">
              <a:off x="7329430" y="3813724"/>
              <a:ext cx="232240" cy="607792"/>
              <a:chOff x="7963875" y="796000"/>
              <a:chExt cx="725750" cy="1899350"/>
            </a:xfrm>
          </p:grpSpPr>
          <p:sp>
            <p:nvSpPr>
              <p:cNvPr id="1501" name="Google Shape;1501;g2f11c52c062_2_52"/>
              <p:cNvSpPr/>
              <p:nvPr/>
            </p:nvSpPr>
            <p:spPr>
              <a:xfrm>
                <a:off x="7963875" y="796000"/>
                <a:ext cx="725750" cy="1899350"/>
              </a:xfrm>
              <a:custGeom>
                <a:rect b="b" l="l" r="r" t="t"/>
                <a:pathLst>
                  <a:path extrusionOk="0" h="75974" w="29030">
                    <a:moveTo>
                      <a:pt x="14776" y="1"/>
                    </a:moveTo>
                    <a:cubicBezTo>
                      <a:pt x="14494" y="1"/>
                      <a:pt x="14211" y="9"/>
                      <a:pt x="13926" y="25"/>
                    </a:cubicBezTo>
                    <a:cubicBezTo>
                      <a:pt x="6795" y="502"/>
                      <a:pt x="1067" y="6230"/>
                      <a:pt x="590" y="13361"/>
                    </a:cubicBezTo>
                    <a:cubicBezTo>
                      <a:pt x="1" y="21193"/>
                      <a:pt x="5980" y="27875"/>
                      <a:pt x="13589" y="28577"/>
                    </a:cubicBezTo>
                    <a:cubicBezTo>
                      <a:pt x="14038" y="28577"/>
                      <a:pt x="14403" y="29026"/>
                      <a:pt x="14403" y="29503"/>
                    </a:cubicBezTo>
                    <a:lnTo>
                      <a:pt x="14403" y="70689"/>
                    </a:lnTo>
                    <a:cubicBezTo>
                      <a:pt x="14403" y="71026"/>
                      <a:pt x="14291" y="71391"/>
                      <a:pt x="13926" y="71503"/>
                    </a:cubicBezTo>
                    <a:cubicBezTo>
                      <a:pt x="12999" y="71981"/>
                      <a:pt x="12297" y="72907"/>
                      <a:pt x="12522" y="74086"/>
                    </a:cubicBezTo>
                    <a:cubicBezTo>
                      <a:pt x="12634" y="75013"/>
                      <a:pt x="13448" y="75827"/>
                      <a:pt x="14515" y="75939"/>
                    </a:cubicBezTo>
                    <a:cubicBezTo>
                      <a:pt x="14645" y="75962"/>
                      <a:pt x="14772" y="75974"/>
                      <a:pt x="14897" y="75974"/>
                    </a:cubicBezTo>
                    <a:cubicBezTo>
                      <a:pt x="16126" y="75974"/>
                      <a:pt x="17098" y="74894"/>
                      <a:pt x="17098" y="73721"/>
                    </a:cubicBezTo>
                    <a:cubicBezTo>
                      <a:pt x="17098" y="72682"/>
                      <a:pt x="16509" y="71840"/>
                      <a:pt x="15694" y="71503"/>
                    </a:cubicBezTo>
                    <a:cubicBezTo>
                      <a:pt x="15329" y="71391"/>
                      <a:pt x="15217" y="71026"/>
                      <a:pt x="15217" y="70689"/>
                    </a:cubicBezTo>
                    <a:lnTo>
                      <a:pt x="15217" y="29503"/>
                    </a:lnTo>
                    <a:cubicBezTo>
                      <a:pt x="15217" y="29026"/>
                      <a:pt x="15554" y="28577"/>
                      <a:pt x="16031" y="28577"/>
                    </a:cubicBezTo>
                    <a:cubicBezTo>
                      <a:pt x="23415" y="27875"/>
                      <a:pt x="29030" y="21783"/>
                      <a:pt x="29030" y="14287"/>
                    </a:cubicBezTo>
                    <a:cubicBezTo>
                      <a:pt x="29030" y="6398"/>
                      <a:pt x="22694" y="1"/>
                      <a:pt x="147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g2f11c52c062_2_52"/>
              <p:cNvSpPr/>
              <p:nvPr/>
            </p:nvSpPr>
            <p:spPr>
              <a:xfrm>
                <a:off x="8136525" y="957350"/>
                <a:ext cx="391675" cy="392350"/>
              </a:xfrm>
              <a:custGeom>
                <a:rect b="b" l="l" r="r" t="t"/>
                <a:pathLst>
                  <a:path extrusionOk="0" h="15694" w="15667">
                    <a:moveTo>
                      <a:pt x="7834" y="0"/>
                    </a:moveTo>
                    <a:cubicBezTo>
                      <a:pt x="3510" y="0"/>
                      <a:pt x="1" y="3509"/>
                      <a:pt x="1" y="7833"/>
                    </a:cubicBezTo>
                    <a:cubicBezTo>
                      <a:pt x="1" y="12185"/>
                      <a:pt x="3510" y="15694"/>
                      <a:pt x="7834" y="15694"/>
                    </a:cubicBezTo>
                    <a:cubicBezTo>
                      <a:pt x="12157" y="15694"/>
                      <a:pt x="15667" y="12185"/>
                      <a:pt x="15667" y="7833"/>
                    </a:cubicBezTo>
                    <a:cubicBezTo>
                      <a:pt x="15667" y="3509"/>
                      <a:pt x="12157" y="0"/>
                      <a:pt x="78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03" name="Google Shape;1503;g2f11c52c062_2_52"/>
          <p:cNvSpPr txBox="1"/>
          <p:nvPr/>
        </p:nvSpPr>
        <p:spPr>
          <a:xfrm>
            <a:off x="2720250" y="1981625"/>
            <a:ext cx="3703500" cy="1832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aleway Medium"/>
              <a:buChar char="●"/>
            </a:pPr>
            <a:r>
              <a:rPr lang="en" sz="1800">
                <a:latin typeface="Raleway Medium"/>
                <a:ea typeface="Raleway Medium"/>
                <a:cs typeface="Raleway Medium"/>
                <a:sym typeface="Raleway Medium"/>
              </a:rPr>
              <a:t>Integrated AI Solutions</a:t>
            </a:r>
            <a:endParaRPr sz="1800">
              <a:latin typeface="Raleway Medium"/>
              <a:ea typeface="Raleway Medium"/>
              <a:cs typeface="Raleway Medium"/>
              <a:sym typeface="Raleway Medium"/>
            </a:endParaRPr>
          </a:p>
          <a:p>
            <a:pPr indent="0" lvl="0" marL="457200" rtl="0" algn="l">
              <a:spcBef>
                <a:spcPts val="0"/>
              </a:spcBef>
              <a:spcAft>
                <a:spcPts val="0"/>
              </a:spcAft>
              <a:buNone/>
            </a:pPr>
            <a:r>
              <a:t/>
            </a:r>
            <a:endParaRPr sz="1800">
              <a:latin typeface="Raleway Medium"/>
              <a:ea typeface="Raleway Medium"/>
              <a:cs typeface="Raleway Medium"/>
              <a:sym typeface="Raleway Medium"/>
            </a:endParaRPr>
          </a:p>
          <a:p>
            <a:pPr indent="-342900" lvl="0" marL="457200" rtl="0" algn="l">
              <a:spcBef>
                <a:spcPts val="0"/>
              </a:spcBef>
              <a:spcAft>
                <a:spcPts val="0"/>
              </a:spcAft>
              <a:buSzPts val="1800"/>
              <a:buFont typeface="Raleway Medium"/>
              <a:buChar char="●"/>
            </a:pPr>
            <a:r>
              <a:rPr lang="en" sz="1800">
                <a:latin typeface="Raleway Medium"/>
                <a:ea typeface="Raleway Medium"/>
                <a:cs typeface="Raleway Medium"/>
                <a:sym typeface="Raleway Medium"/>
              </a:rPr>
              <a:t>Efficiency &amp; Cost Reduction</a:t>
            </a:r>
            <a:endParaRPr sz="1800">
              <a:latin typeface="Raleway Medium"/>
              <a:ea typeface="Raleway Medium"/>
              <a:cs typeface="Raleway Medium"/>
              <a:sym typeface="Raleway Medium"/>
            </a:endParaRPr>
          </a:p>
          <a:p>
            <a:pPr indent="0" lvl="0" marL="0" rtl="0" algn="l">
              <a:spcBef>
                <a:spcPts val="0"/>
              </a:spcBef>
              <a:spcAft>
                <a:spcPts val="0"/>
              </a:spcAft>
              <a:buNone/>
            </a:pPr>
            <a:r>
              <a:t/>
            </a:r>
            <a:endParaRPr sz="1800">
              <a:latin typeface="Raleway Medium"/>
              <a:ea typeface="Raleway Medium"/>
              <a:cs typeface="Raleway Medium"/>
              <a:sym typeface="Raleway Medium"/>
            </a:endParaRPr>
          </a:p>
          <a:p>
            <a:pPr indent="-342900" lvl="0" marL="457200" rtl="0" algn="l">
              <a:spcBef>
                <a:spcPts val="0"/>
              </a:spcBef>
              <a:spcAft>
                <a:spcPts val="0"/>
              </a:spcAft>
              <a:buSzPts val="1800"/>
              <a:buFont typeface="Raleway Medium"/>
              <a:buChar char="●"/>
            </a:pPr>
            <a:r>
              <a:rPr lang="en" sz="1800">
                <a:latin typeface="Raleway Medium"/>
                <a:ea typeface="Raleway Medium"/>
                <a:cs typeface="Raleway Medium"/>
                <a:sym typeface="Raleway Medium"/>
              </a:rPr>
              <a:t>Real-Time Adaptability</a:t>
            </a:r>
            <a:endParaRPr sz="1800">
              <a:latin typeface="Raleway Medium"/>
              <a:ea typeface="Raleway Medium"/>
              <a:cs typeface="Raleway Medium"/>
              <a:sym typeface="Raleway Medium"/>
            </a:endParaRPr>
          </a:p>
          <a:p>
            <a:pPr indent="0" lvl="0" marL="0" rtl="0" algn="l">
              <a:spcBef>
                <a:spcPts val="0"/>
              </a:spcBef>
              <a:spcAft>
                <a:spcPts val="0"/>
              </a:spcAft>
              <a:buNone/>
            </a:pPr>
            <a:r>
              <a:t/>
            </a:r>
            <a:endParaRPr sz="1800">
              <a:latin typeface="Raleway Medium"/>
              <a:ea typeface="Raleway Medium"/>
              <a:cs typeface="Raleway Medium"/>
              <a:sym typeface="Raleway Medium"/>
            </a:endParaRPr>
          </a:p>
          <a:p>
            <a:pPr indent="0" lvl="0" marL="0" rtl="0" algn="l">
              <a:spcBef>
                <a:spcPts val="0"/>
              </a:spcBef>
              <a:spcAft>
                <a:spcPts val="0"/>
              </a:spcAft>
              <a:buNone/>
            </a:pPr>
            <a:r>
              <a:t/>
            </a:r>
            <a:endParaRPr sz="1800">
              <a:latin typeface="Raleway Medium"/>
              <a:ea typeface="Raleway Medium"/>
              <a:cs typeface="Raleway Medium"/>
              <a:sym typeface="Raleway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07" name="Shape 1507"/>
        <p:cNvGrpSpPr/>
        <p:nvPr/>
      </p:nvGrpSpPr>
      <p:grpSpPr>
        <a:xfrm>
          <a:off x="0" y="0"/>
          <a:ext cx="0" cy="0"/>
          <a:chOff x="0" y="0"/>
          <a:chExt cx="0" cy="0"/>
        </a:xfrm>
      </p:grpSpPr>
      <p:sp>
        <p:nvSpPr>
          <p:cNvPr id="1508" name="Google Shape;1508;p45"/>
          <p:cNvSpPr txBox="1"/>
          <p:nvPr>
            <p:ph type="title"/>
          </p:nvPr>
        </p:nvSpPr>
        <p:spPr>
          <a:xfrm>
            <a:off x="3921950" y="1943050"/>
            <a:ext cx="4711200" cy="104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 sz="5700"/>
              <a:t>THANK YOU!</a:t>
            </a:r>
            <a:endParaRPr sz="5700"/>
          </a:p>
        </p:txBody>
      </p:sp>
      <p:pic>
        <p:nvPicPr>
          <p:cNvPr id="1509" name="Google Shape;1509;p45"/>
          <p:cNvPicPr preferRelativeResize="0"/>
          <p:nvPr>
            <p:ph idx="2" type="pic"/>
          </p:nvPr>
        </p:nvPicPr>
        <p:blipFill rotWithShape="1">
          <a:blip r:embed="rId3">
            <a:alphaModFix/>
          </a:blip>
          <a:srcRect b="0" l="16750" r="31390" t="0"/>
          <a:stretch/>
        </p:blipFill>
        <p:spPr>
          <a:xfrm>
            <a:off x="374098" y="535000"/>
            <a:ext cx="2986276" cy="3861601"/>
          </a:xfrm>
          <a:prstGeom prst="rect">
            <a:avLst/>
          </a:prstGeom>
          <a:noFill/>
          <a:ln cap="flat" cmpd="sng" w="9525">
            <a:solidFill>
              <a:schemeClr val="dk1"/>
            </a:solidFill>
            <a:prstDash val="solid"/>
            <a:round/>
            <a:headEnd len="sm" w="sm" type="none"/>
            <a:tailEnd len="sm" w="sm" type="none"/>
          </a:ln>
        </p:spPr>
      </p:pic>
      <p:grpSp>
        <p:nvGrpSpPr>
          <p:cNvPr id="1510" name="Google Shape;1510;p45"/>
          <p:cNvGrpSpPr/>
          <p:nvPr/>
        </p:nvGrpSpPr>
        <p:grpSpPr>
          <a:xfrm>
            <a:off x="7247687" y="98829"/>
            <a:ext cx="1271330" cy="1498815"/>
            <a:chOff x="7247687" y="98829"/>
            <a:chExt cx="1271330" cy="1498815"/>
          </a:xfrm>
        </p:grpSpPr>
        <p:grpSp>
          <p:nvGrpSpPr>
            <p:cNvPr id="1511" name="Google Shape;1511;p45"/>
            <p:cNvGrpSpPr/>
            <p:nvPr/>
          </p:nvGrpSpPr>
          <p:grpSpPr>
            <a:xfrm>
              <a:off x="8230175" y="1018154"/>
              <a:ext cx="288842" cy="579490"/>
              <a:chOff x="3013775" y="4188704"/>
              <a:chExt cx="288842" cy="579490"/>
            </a:xfrm>
          </p:grpSpPr>
          <p:sp>
            <p:nvSpPr>
              <p:cNvPr id="1512" name="Google Shape;1512;p45"/>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5"/>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4" name="Google Shape;1514;p45"/>
            <p:cNvGrpSpPr/>
            <p:nvPr/>
          </p:nvGrpSpPr>
          <p:grpSpPr>
            <a:xfrm>
              <a:off x="7875650" y="98829"/>
              <a:ext cx="288842" cy="579490"/>
              <a:chOff x="3013775" y="4188704"/>
              <a:chExt cx="288842" cy="579490"/>
            </a:xfrm>
          </p:grpSpPr>
          <p:sp>
            <p:nvSpPr>
              <p:cNvPr id="1515" name="Google Shape;1515;p45"/>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45"/>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7" name="Google Shape;1517;p45"/>
            <p:cNvGrpSpPr/>
            <p:nvPr/>
          </p:nvGrpSpPr>
          <p:grpSpPr>
            <a:xfrm>
              <a:off x="7247687" y="508230"/>
              <a:ext cx="190636" cy="382521"/>
              <a:chOff x="3013775" y="4188704"/>
              <a:chExt cx="288842" cy="579490"/>
            </a:xfrm>
          </p:grpSpPr>
          <p:sp>
            <p:nvSpPr>
              <p:cNvPr id="1518" name="Google Shape;1518;p45"/>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45"/>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520" name="Google Shape;1520;p45"/>
          <p:cNvPicPr preferRelativeResize="0"/>
          <p:nvPr/>
        </p:nvPicPr>
        <p:blipFill rotWithShape="1">
          <a:blip r:embed="rId4">
            <a:alphaModFix/>
          </a:blip>
          <a:srcRect b="0" l="21198" r="37750" t="0"/>
          <a:stretch/>
        </p:blipFill>
        <p:spPr>
          <a:xfrm>
            <a:off x="374100" y="535000"/>
            <a:ext cx="2986275" cy="38616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5"/>
          <p:cNvSpPr txBox="1"/>
          <p:nvPr>
            <p:ph type="title"/>
          </p:nvPr>
        </p:nvSpPr>
        <p:spPr>
          <a:xfrm>
            <a:off x="880532" y="521225"/>
            <a:ext cx="7543467"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03. OBJECTIVES</a:t>
            </a:r>
            <a:endParaRPr/>
          </a:p>
        </p:txBody>
      </p:sp>
      <p:pic>
        <p:nvPicPr>
          <p:cNvPr id="825" name="Google Shape;825;p5"/>
          <p:cNvPicPr preferRelativeResize="0"/>
          <p:nvPr/>
        </p:nvPicPr>
        <p:blipFill rotWithShape="1">
          <a:blip r:embed="rId3">
            <a:alphaModFix/>
          </a:blip>
          <a:srcRect b="0" l="0" r="0" t="0"/>
          <a:stretch/>
        </p:blipFill>
        <p:spPr>
          <a:xfrm>
            <a:off x="152400" y="1246325"/>
            <a:ext cx="8839204" cy="25723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
          <p:cNvSpPr txBox="1"/>
          <p:nvPr>
            <p:ph type="title"/>
          </p:nvPr>
        </p:nvSpPr>
        <p:spPr>
          <a:xfrm>
            <a:off x="857956" y="176700"/>
            <a:ext cx="7566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04. SYSTEM ARCHITECTURE (OVERALL)</a:t>
            </a:r>
            <a:endParaRPr/>
          </a:p>
        </p:txBody>
      </p:sp>
      <p:pic>
        <p:nvPicPr>
          <p:cNvPr id="831" name="Google Shape;831;p6"/>
          <p:cNvPicPr preferRelativeResize="0"/>
          <p:nvPr/>
        </p:nvPicPr>
        <p:blipFill rotWithShape="1">
          <a:blip r:embed="rId3">
            <a:alphaModFix/>
          </a:blip>
          <a:srcRect b="0" l="0" r="0" t="0"/>
          <a:stretch/>
        </p:blipFill>
        <p:spPr>
          <a:xfrm>
            <a:off x="2756913" y="853075"/>
            <a:ext cx="3630173" cy="39233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
          <p:cNvSpPr txBox="1"/>
          <p:nvPr>
            <p:ph idx="2" type="title"/>
          </p:nvPr>
        </p:nvSpPr>
        <p:spPr>
          <a:xfrm>
            <a:off x="494182" y="637478"/>
            <a:ext cx="6290440" cy="188057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4000"/>
              <a:t>AI-based Production Scheduling Optimization</a:t>
            </a:r>
            <a:endParaRPr/>
          </a:p>
        </p:txBody>
      </p:sp>
      <p:sp>
        <p:nvSpPr>
          <p:cNvPr id="837" name="Google Shape;837;p7"/>
          <p:cNvSpPr txBox="1"/>
          <p:nvPr>
            <p:ph type="title"/>
          </p:nvPr>
        </p:nvSpPr>
        <p:spPr>
          <a:xfrm>
            <a:off x="494182" y="3061824"/>
            <a:ext cx="7193551" cy="686222"/>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182880" rtl="0" algn="l">
              <a:lnSpc>
                <a:spcPct val="100000"/>
              </a:lnSpc>
              <a:spcBef>
                <a:spcPts val="0"/>
              </a:spcBef>
              <a:spcAft>
                <a:spcPts val="0"/>
              </a:spcAft>
              <a:buSzPts val="5000"/>
              <a:buNone/>
            </a:pPr>
            <a:r>
              <a:rPr lang="en" sz="3200"/>
              <a:t>IT21167614</a:t>
            </a:r>
            <a:r>
              <a:rPr lang="en" sz="3200"/>
              <a:t>| Mahagedara D N</a:t>
            </a:r>
            <a:endParaRPr sz="3200"/>
          </a:p>
        </p:txBody>
      </p:sp>
      <p:pic>
        <p:nvPicPr>
          <p:cNvPr id="838" name="Google Shape;838;p7"/>
          <p:cNvPicPr preferRelativeResize="0"/>
          <p:nvPr>
            <p:ph idx="3" type="pic"/>
          </p:nvPr>
        </p:nvPicPr>
        <p:blipFill rotWithShape="1">
          <a:blip r:embed="rId3">
            <a:alphaModFix/>
          </a:blip>
          <a:srcRect b="3279" l="0" r="0" t="3279"/>
          <a:stretch/>
        </p:blipFill>
        <p:spPr>
          <a:xfrm>
            <a:off x="7334595" y="-4860"/>
            <a:ext cx="1392539" cy="1734928"/>
          </a:xfrm>
          <a:prstGeom prst="rect">
            <a:avLst/>
          </a:prstGeom>
          <a:noFill/>
          <a:ln cap="flat" cmpd="sng" w="9525">
            <a:solidFill>
              <a:schemeClr val="dk1"/>
            </a:solidFill>
            <a:prstDash val="solid"/>
            <a:round/>
            <a:headEnd len="sm" w="sm" type="none"/>
            <a:tailEnd len="sm" w="sm" type="none"/>
          </a:ln>
        </p:spPr>
      </p:pic>
      <p:cxnSp>
        <p:nvCxnSpPr>
          <p:cNvPr id="839" name="Google Shape;839;p7"/>
          <p:cNvCxnSpPr>
            <a:stCxn id="836" idx="2"/>
            <a:endCxn id="837" idx="0"/>
          </p:cNvCxnSpPr>
          <p:nvPr/>
        </p:nvCxnSpPr>
        <p:spPr>
          <a:xfrm flipH="1" rot="-5400000">
            <a:off x="3593202" y="2564249"/>
            <a:ext cx="543900" cy="451500"/>
          </a:xfrm>
          <a:prstGeom prst="bentConnector3">
            <a:avLst>
              <a:gd fmla="val 49988" name="adj1"/>
            </a:avLst>
          </a:prstGeom>
          <a:noFill/>
          <a:ln cap="flat" cmpd="sng" w="9525">
            <a:solidFill>
              <a:schemeClr val="dk1"/>
            </a:solidFill>
            <a:prstDash val="dot"/>
            <a:round/>
            <a:headEnd len="sm" w="sm" type="none"/>
            <a:tailEnd len="sm" w="sm" type="none"/>
          </a:ln>
        </p:spPr>
      </p:cxnSp>
      <p:grpSp>
        <p:nvGrpSpPr>
          <p:cNvPr id="840" name="Google Shape;840;p7"/>
          <p:cNvGrpSpPr/>
          <p:nvPr/>
        </p:nvGrpSpPr>
        <p:grpSpPr>
          <a:xfrm>
            <a:off x="2545637" y="4088513"/>
            <a:ext cx="2419430" cy="1062312"/>
            <a:chOff x="1154787" y="3798667"/>
            <a:chExt cx="2419430" cy="1062312"/>
          </a:xfrm>
        </p:grpSpPr>
        <p:grpSp>
          <p:nvGrpSpPr>
            <p:cNvPr id="841" name="Google Shape;841;p7"/>
            <p:cNvGrpSpPr/>
            <p:nvPr/>
          </p:nvGrpSpPr>
          <p:grpSpPr>
            <a:xfrm>
              <a:off x="2204945" y="4356011"/>
              <a:ext cx="251697" cy="504968"/>
              <a:chOff x="3013775" y="4188704"/>
              <a:chExt cx="288842" cy="579490"/>
            </a:xfrm>
          </p:grpSpPr>
          <p:sp>
            <p:nvSpPr>
              <p:cNvPr id="842" name="Google Shape;842;p7"/>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7"/>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 name="Google Shape;844;p7"/>
            <p:cNvGrpSpPr/>
            <p:nvPr/>
          </p:nvGrpSpPr>
          <p:grpSpPr>
            <a:xfrm>
              <a:off x="3285375" y="3798667"/>
              <a:ext cx="288842" cy="579490"/>
              <a:chOff x="3013775" y="4188704"/>
              <a:chExt cx="288842" cy="579490"/>
            </a:xfrm>
          </p:grpSpPr>
          <p:sp>
            <p:nvSpPr>
              <p:cNvPr id="845" name="Google Shape;845;p7"/>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7"/>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7" name="Google Shape;847;p7"/>
            <p:cNvGrpSpPr/>
            <p:nvPr/>
          </p:nvGrpSpPr>
          <p:grpSpPr>
            <a:xfrm>
              <a:off x="1154787" y="3897155"/>
              <a:ext cx="190636" cy="382521"/>
              <a:chOff x="3013775" y="4188704"/>
              <a:chExt cx="288842" cy="579490"/>
            </a:xfrm>
          </p:grpSpPr>
          <p:sp>
            <p:nvSpPr>
              <p:cNvPr id="848" name="Google Shape;848;p7"/>
              <p:cNvSpPr/>
              <p:nvPr/>
            </p:nvSpPr>
            <p:spPr>
              <a:xfrm>
                <a:off x="3013775" y="4188704"/>
                <a:ext cx="288842" cy="579490"/>
              </a:xfrm>
              <a:custGeom>
                <a:rect b="b" l="l" r="r" t="t"/>
                <a:pathLst>
                  <a:path extrusionOk="0" h="180386" w="89982">
                    <a:moveTo>
                      <a:pt x="45799" y="1"/>
                    </a:moveTo>
                    <a:cubicBezTo>
                      <a:pt x="44926" y="1"/>
                      <a:pt x="44048" y="26"/>
                      <a:pt x="43164" y="77"/>
                    </a:cubicBezTo>
                    <a:cubicBezTo>
                      <a:pt x="21060" y="1556"/>
                      <a:pt x="3308" y="19309"/>
                      <a:pt x="1828" y="41412"/>
                    </a:cubicBezTo>
                    <a:cubicBezTo>
                      <a:pt x="1" y="65692"/>
                      <a:pt x="18536" y="86403"/>
                      <a:pt x="42119" y="88578"/>
                    </a:cubicBezTo>
                    <a:cubicBezTo>
                      <a:pt x="43599" y="88578"/>
                      <a:pt x="44643" y="89971"/>
                      <a:pt x="44643" y="91450"/>
                    </a:cubicBezTo>
                    <a:lnTo>
                      <a:pt x="44643" y="163940"/>
                    </a:lnTo>
                    <a:cubicBezTo>
                      <a:pt x="44643" y="165071"/>
                      <a:pt x="44295" y="166115"/>
                      <a:pt x="43164" y="166464"/>
                    </a:cubicBezTo>
                    <a:cubicBezTo>
                      <a:pt x="40292" y="167943"/>
                      <a:pt x="38116" y="170815"/>
                      <a:pt x="38813" y="174470"/>
                    </a:cubicBezTo>
                    <a:cubicBezTo>
                      <a:pt x="39248" y="177341"/>
                      <a:pt x="41771" y="179952"/>
                      <a:pt x="44991" y="180300"/>
                    </a:cubicBezTo>
                    <a:cubicBezTo>
                      <a:pt x="45353" y="180358"/>
                      <a:pt x="45711" y="180386"/>
                      <a:pt x="46062" y="180386"/>
                    </a:cubicBezTo>
                    <a:cubicBezTo>
                      <a:pt x="49926" y="180386"/>
                      <a:pt x="52997" y="177015"/>
                      <a:pt x="52997" y="173425"/>
                    </a:cubicBezTo>
                    <a:cubicBezTo>
                      <a:pt x="52997" y="170118"/>
                      <a:pt x="51170" y="167595"/>
                      <a:pt x="48646" y="166464"/>
                    </a:cubicBezTo>
                    <a:cubicBezTo>
                      <a:pt x="47515" y="166115"/>
                      <a:pt x="47167" y="165071"/>
                      <a:pt x="47167" y="163940"/>
                    </a:cubicBezTo>
                    <a:lnTo>
                      <a:pt x="47167" y="91450"/>
                    </a:lnTo>
                    <a:cubicBezTo>
                      <a:pt x="47167" y="89971"/>
                      <a:pt x="48298" y="88578"/>
                      <a:pt x="49690" y="88578"/>
                    </a:cubicBezTo>
                    <a:cubicBezTo>
                      <a:pt x="72577" y="86403"/>
                      <a:pt x="89982" y="67519"/>
                      <a:pt x="89982" y="44284"/>
                    </a:cubicBezTo>
                    <a:cubicBezTo>
                      <a:pt x="89982" y="19830"/>
                      <a:pt x="70343" y="1"/>
                      <a:pt x="457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7"/>
              <p:cNvSpPr/>
              <p:nvPr/>
            </p:nvSpPr>
            <p:spPr>
              <a:xfrm>
                <a:off x="3082547" y="4252973"/>
                <a:ext cx="157271" cy="155999"/>
              </a:xfrm>
              <a:custGeom>
                <a:rect b="b" l="l" r="r" t="t"/>
                <a:pathLst>
                  <a:path extrusionOk="0" h="48560" w="48994">
                    <a:moveTo>
                      <a:pt x="24366" y="1"/>
                    </a:moveTo>
                    <a:cubicBezTo>
                      <a:pt x="10878" y="1"/>
                      <a:pt x="0" y="10879"/>
                      <a:pt x="0" y="24280"/>
                    </a:cubicBezTo>
                    <a:cubicBezTo>
                      <a:pt x="0" y="37681"/>
                      <a:pt x="10878" y="48559"/>
                      <a:pt x="24366" y="48559"/>
                    </a:cubicBezTo>
                    <a:cubicBezTo>
                      <a:pt x="38116" y="48559"/>
                      <a:pt x="48994" y="37681"/>
                      <a:pt x="48994" y="24280"/>
                    </a:cubicBezTo>
                    <a:cubicBezTo>
                      <a:pt x="48994" y="10879"/>
                      <a:pt x="38116" y="1"/>
                      <a:pt x="24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50" name="Google Shape;850;p7"/>
          <p:cNvSpPr txBox="1"/>
          <p:nvPr/>
        </p:nvSpPr>
        <p:spPr>
          <a:xfrm>
            <a:off x="494182" y="3748046"/>
            <a:ext cx="5517900" cy="40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600" u="none" cap="none" strike="noStrike">
                <a:solidFill>
                  <a:srgbClr val="777777"/>
                </a:solidFill>
                <a:latin typeface="Exo 2"/>
                <a:ea typeface="Exo 2"/>
                <a:cs typeface="Exo 2"/>
                <a:sym typeface="Exo 2"/>
              </a:rPr>
              <a:t>Software Engineering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
          <p:cNvSpPr/>
          <p:nvPr/>
        </p:nvSpPr>
        <p:spPr>
          <a:xfrm>
            <a:off x="4945650" y="1366838"/>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8"/>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5.1 What is production scheduling</a:t>
            </a:r>
            <a:endParaRPr/>
          </a:p>
        </p:txBody>
      </p:sp>
      <p:sp>
        <p:nvSpPr>
          <p:cNvPr id="857" name="Google Shape;857;p8"/>
          <p:cNvSpPr txBox="1"/>
          <p:nvPr>
            <p:ph idx="3" type="subTitle"/>
          </p:nvPr>
        </p:nvSpPr>
        <p:spPr>
          <a:xfrm>
            <a:off x="1290775" y="2457325"/>
            <a:ext cx="2907600" cy="198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300"/>
              <a:t>Production scheduling in the garment industry involves planning, coordinating, and managing the manufacturing process to ensure that garments are produced efficiently and on time.</a:t>
            </a:r>
            <a:endParaRPr sz="1300"/>
          </a:p>
        </p:txBody>
      </p:sp>
      <p:sp>
        <p:nvSpPr>
          <p:cNvPr id="858" name="Google Shape;858;p8"/>
          <p:cNvSpPr txBox="1"/>
          <p:nvPr>
            <p:ph idx="1" type="subTitle"/>
          </p:nvPr>
        </p:nvSpPr>
        <p:spPr>
          <a:xfrm>
            <a:off x="1290775" y="2091625"/>
            <a:ext cx="29076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What?</a:t>
            </a:r>
            <a:endParaRPr/>
          </a:p>
        </p:txBody>
      </p:sp>
      <p:sp>
        <p:nvSpPr>
          <p:cNvPr id="859" name="Google Shape;859;p8"/>
          <p:cNvSpPr txBox="1"/>
          <p:nvPr>
            <p:ph idx="2" type="subTitle"/>
          </p:nvPr>
        </p:nvSpPr>
        <p:spPr>
          <a:xfrm>
            <a:off x="4945650" y="2091625"/>
            <a:ext cx="29076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Common Behaviour </a:t>
            </a:r>
            <a:endParaRPr/>
          </a:p>
        </p:txBody>
      </p:sp>
      <p:sp>
        <p:nvSpPr>
          <p:cNvPr id="860" name="Google Shape;860;p8"/>
          <p:cNvSpPr txBox="1"/>
          <p:nvPr>
            <p:ph idx="4" type="subTitle"/>
          </p:nvPr>
        </p:nvSpPr>
        <p:spPr>
          <a:xfrm>
            <a:off x="4945650" y="2457325"/>
            <a:ext cx="3436500" cy="19242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One machine - One Part Of the item</a:t>
            </a:r>
            <a:endParaRPr sz="1100"/>
          </a:p>
          <a:p>
            <a:pPr indent="-298450" lvl="0" marL="457200" rtl="0" algn="l">
              <a:lnSpc>
                <a:spcPct val="100000"/>
              </a:lnSpc>
              <a:spcBef>
                <a:spcPts val="0"/>
              </a:spcBef>
              <a:spcAft>
                <a:spcPts val="0"/>
              </a:spcAft>
              <a:buSzPts val="1100"/>
              <a:buChar char="●"/>
            </a:pPr>
            <a:r>
              <a:rPr lang="en" sz="1100"/>
              <a:t>Chain of </a:t>
            </a:r>
            <a:r>
              <a:rPr lang="en" sz="1100"/>
              <a:t>machines</a:t>
            </a:r>
            <a:r>
              <a:rPr lang="en" sz="1100"/>
              <a:t> for complete garment item</a:t>
            </a:r>
            <a:endParaRPr sz="1100"/>
          </a:p>
          <a:p>
            <a:pPr indent="-298450" lvl="0" marL="457200" rtl="0" algn="l">
              <a:lnSpc>
                <a:spcPct val="100000"/>
              </a:lnSpc>
              <a:spcBef>
                <a:spcPts val="0"/>
              </a:spcBef>
              <a:spcAft>
                <a:spcPts val="0"/>
              </a:spcAft>
              <a:buSzPts val="1100"/>
              <a:buChar char="●"/>
            </a:pPr>
            <a:r>
              <a:rPr lang="en" sz="1100"/>
              <a:t>Sometimes machine bottlenecks occurs</a:t>
            </a:r>
            <a:endParaRPr sz="1100"/>
          </a:p>
          <a:p>
            <a:pPr indent="-298450" lvl="0" marL="457200" rtl="0" algn="l">
              <a:lnSpc>
                <a:spcPct val="100000"/>
              </a:lnSpc>
              <a:spcBef>
                <a:spcPts val="0"/>
              </a:spcBef>
              <a:spcAft>
                <a:spcPts val="0"/>
              </a:spcAft>
              <a:buSzPts val="1100"/>
              <a:buChar char="●"/>
            </a:pPr>
            <a:r>
              <a:rPr lang="en" sz="1100"/>
              <a:t>Specific persons for each machine for get optimal performance</a:t>
            </a:r>
            <a:endParaRPr sz="1100"/>
          </a:p>
          <a:p>
            <a:pPr indent="-298450" lvl="0" marL="457200" rtl="0" algn="l">
              <a:lnSpc>
                <a:spcPct val="100000"/>
              </a:lnSpc>
              <a:spcBef>
                <a:spcPts val="0"/>
              </a:spcBef>
              <a:spcAft>
                <a:spcPts val="0"/>
              </a:spcAft>
              <a:buSzPts val="1100"/>
              <a:buChar char="●"/>
            </a:pPr>
            <a:r>
              <a:rPr lang="en" sz="1100"/>
              <a:t>industrial engineer is the one who select machines and what are the machines that needs for each production line</a:t>
            </a:r>
            <a:endParaRPr sz="1100"/>
          </a:p>
          <a:p>
            <a:pPr indent="0" lvl="0" marL="0" rtl="0" algn="l">
              <a:lnSpc>
                <a:spcPct val="100000"/>
              </a:lnSpc>
              <a:spcBef>
                <a:spcPts val="0"/>
              </a:spcBef>
              <a:spcAft>
                <a:spcPts val="0"/>
              </a:spcAft>
              <a:buSzPts val="1200"/>
              <a:buNone/>
            </a:pPr>
            <a:r>
              <a:t/>
            </a:r>
            <a:endParaRPr sz="1100"/>
          </a:p>
        </p:txBody>
      </p:sp>
      <p:cxnSp>
        <p:nvCxnSpPr>
          <p:cNvPr id="861" name="Google Shape;861;p8"/>
          <p:cNvCxnSpPr>
            <a:stCxn id="858" idx="1"/>
          </p:cNvCxnSpPr>
          <p:nvPr/>
        </p:nvCxnSpPr>
        <p:spPr>
          <a:xfrm flipH="1" rot="10800000">
            <a:off x="1290775" y="1653175"/>
            <a:ext cx="600" cy="621300"/>
          </a:xfrm>
          <a:prstGeom prst="bentConnector3">
            <a:avLst>
              <a:gd fmla="val -39687500" name="adj1"/>
            </a:avLst>
          </a:prstGeom>
          <a:noFill/>
          <a:ln cap="flat" cmpd="sng" w="9525">
            <a:solidFill>
              <a:schemeClr val="dk1"/>
            </a:solidFill>
            <a:prstDash val="dot"/>
            <a:round/>
            <a:headEnd len="sm" w="sm" type="none"/>
            <a:tailEnd len="sm" w="sm" type="none"/>
          </a:ln>
        </p:spPr>
      </p:cxnSp>
      <p:cxnSp>
        <p:nvCxnSpPr>
          <p:cNvPr id="862" name="Google Shape;862;p8"/>
          <p:cNvCxnSpPr>
            <a:stCxn id="859" idx="1"/>
            <a:endCxn id="855" idx="2"/>
          </p:cNvCxnSpPr>
          <p:nvPr/>
        </p:nvCxnSpPr>
        <p:spPr>
          <a:xfrm flipH="1" rot="10800000">
            <a:off x="4945650" y="1653175"/>
            <a:ext cx="600" cy="621300"/>
          </a:xfrm>
          <a:prstGeom prst="bentConnector3">
            <a:avLst>
              <a:gd fmla="val -39687500" name="adj1"/>
            </a:avLst>
          </a:prstGeom>
          <a:noFill/>
          <a:ln cap="flat" cmpd="sng" w="9525">
            <a:solidFill>
              <a:schemeClr val="dk1"/>
            </a:solidFill>
            <a:prstDash val="dot"/>
            <a:round/>
            <a:headEnd len="sm" w="sm" type="none"/>
            <a:tailEnd len="sm" w="sm" type="none"/>
          </a:ln>
        </p:spPr>
      </p:cxnSp>
      <p:sp>
        <p:nvSpPr>
          <p:cNvPr id="863" name="Google Shape;863;p8"/>
          <p:cNvSpPr txBox="1"/>
          <p:nvPr/>
        </p:nvSpPr>
        <p:spPr>
          <a:xfrm>
            <a:off x="1290774" y="1430500"/>
            <a:ext cx="746674"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01</a:t>
            </a:r>
            <a:endParaRPr/>
          </a:p>
        </p:txBody>
      </p:sp>
      <p:sp>
        <p:nvSpPr>
          <p:cNvPr id="864" name="Google Shape;864;p8"/>
          <p:cNvSpPr txBox="1"/>
          <p:nvPr/>
        </p:nvSpPr>
        <p:spPr>
          <a:xfrm>
            <a:off x="4945650" y="1429625"/>
            <a:ext cx="746674"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02</a:t>
            </a:r>
            <a:endParaRPr/>
          </a:p>
        </p:txBody>
      </p:sp>
      <p:grpSp>
        <p:nvGrpSpPr>
          <p:cNvPr id="865" name="Google Shape;865;p8"/>
          <p:cNvGrpSpPr/>
          <p:nvPr/>
        </p:nvGrpSpPr>
        <p:grpSpPr>
          <a:xfrm>
            <a:off x="-4" y="4743300"/>
            <a:ext cx="9144004" cy="400200"/>
            <a:chOff x="-4" y="4743300"/>
            <a:chExt cx="9144004" cy="400200"/>
          </a:xfrm>
        </p:grpSpPr>
        <p:sp>
          <p:nvSpPr>
            <p:cNvPr id="866" name="Google Shape;866;p8"/>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IT21167614</a:t>
              </a:r>
              <a:r>
                <a:rPr lang="en">
                  <a:latin typeface="Exo 2"/>
                  <a:ea typeface="Exo 2"/>
                  <a:cs typeface="Exo 2"/>
                  <a:sym typeface="Exo 2"/>
                </a:rPr>
                <a:t>|   </a:t>
              </a:r>
              <a:r>
                <a:rPr lang="en">
                  <a:latin typeface="Exo 2"/>
                  <a:ea typeface="Exo 2"/>
                  <a:cs typeface="Exo 2"/>
                  <a:sym typeface="Exo 2"/>
                </a:rPr>
                <a:t>Mahagedara D N </a:t>
              </a:r>
              <a:r>
                <a:rPr lang="en">
                  <a:latin typeface="Exo 2"/>
                  <a:ea typeface="Exo 2"/>
                  <a:cs typeface="Exo 2"/>
                  <a:sym typeface="Exo 2"/>
                </a:rPr>
                <a:t>|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867" name="Google Shape;867;p8"/>
            <p:cNvPicPr preferRelativeResize="0"/>
            <p:nvPr/>
          </p:nvPicPr>
          <p:blipFill>
            <a:blip r:embed="rId3">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2f0e21b1269_5_0"/>
          <p:cNvSpPr/>
          <p:nvPr/>
        </p:nvSpPr>
        <p:spPr>
          <a:xfrm>
            <a:off x="4945650" y="1366838"/>
            <a:ext cx="572700" cy="572700"/>
          </a:xfrm>
          <a:prstGeom prst="snip1Rect">
            <a:avLst>
              <a:gd fmla="val 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g2f0e21b1269_5_0"/>
          <p:cNvSpPr txBox="1"/>
          <p:nvPr>
            <p:ph type="title"/>
          </p:nvPr>
        </p:nvSpPr>
        <p:spPr>
          <a:xfrm>
            <a:off x="720000" y="521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5.1.1 Problems &amp; Solutions</a:t>
            </a:r>
            <a:endParaRPr/>
          </a:p>
        </p:txBody>
      </p:sp>
      <p:sp>
        <p:nvSpPr>
          <p:cNvPr id="874" name="Google Shape;874;g2f0e21b1269_5_0"/>
          <p:cNvSpPr txBox="1"/>
          <p:nvPr>
            <p:ph idx="3" type="subTitle"/>
          </p:nvPr>
        </p:nvSpPr>
        <p:spPr>
          <a:xfrm>
            <a:off x="1290775" y="2457325"/>
            <a:ext cx="2907600" cy="125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M</a:t>
            </a:r>
            <a:r>
              <a:rPr lang="en"/>
              <a:t>anual processes with limited adaptability.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Difficulties in  </a:t>
            </a:r>
            <a:r>
              <a:rPr lang="en"/>
              <a:t>identifying</a:t>
            </a:r>
            <a:r>
              <a:rPr lang="en"/>
              <a:t>  bottlenecks manually</a:t>
            </a:r>
            <a:endParaRPr/>
          </a:p>
        </p:txBody>
      </p:sp>
      <p:sp>
        <p:nvSpPr>
          <p:cNvPr id="875" name="Google Shape;875;g2f0e21b1269_5_0"/>
          <p:cNvSpPr txBox="1"/>
          <p:nvPr>
            <p:ph idx="1" type="subTitle"/>
          </p:nvPr>
        </p:nvSpPr>
        <p:spPr>
          <a:xfrm>
            <a:off x="1290775" y="2091625"/>
            <a:ext cx="29076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Problems</a:t>
            </a:r>
            <a:endParaRPr/>
          </a:p>
        </p:txBody>
      </p:sp>
      <p:sp>
        <p:nvSpPr>
          <p:cNvPr id="876" name="Google Shape;876;g2f0e21b1269_5_0"/>
          <p:cNvSpPr txBox="1"/>
          <p:nvPr>
            <p:ph idx="2" type="subTitle"/>
          </p:nvPr>
        </p:nvSpPr>
        <p:spPr>
          <a:xfrm>
            <a:off x="4945650" y="2091625"/>
            <a:ext cx="29076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Solutions</a:t>
            </a:r>
            <a:endParaRPr/>
          </a:p>
        </p:txBody>
      </p:sp>
      <p:sp>
        <p:nvSpPr>
          <p:cNvPr id="877" name="Google Shape;877;g2f0e21b1269_5_0"/>
          <p:cNvSpPr txBox="1"/>
          <p:nvPr>
            <p:ph idx="4" type="subTitle"/>
          </p:nvPr>
        </p:nvSpPr>
        <p:spPr>
          <a:xfrm>
            <a:off x="4945650" y="2457325"/>
            <a:ext cx="2907600" cy="125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Uses reinforcement learning for dynamic optimization</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
              <a:t>Identifies production line bottlenecks and provide feedback on how to optimize</a:t>
            </a:r>
            <a:endParaRPr/>
          </a:p>
        </p:txBody>
      </p:sp>
      <p:cxnSp>
        <p:nvCxnSpPr>
          <p:cNvPr id="878" name="Google Shape;878;g2f0e21b1269_5_0"/>
          <p:cNvCxnSpPr>
            <a:stCxn id="875" idx="1"/>
          </p:cNvCxnSpPr>
          <p:nvPr/>
        </p:nvCxnSpPr>
        <p:spPr>
          <a:xfrm flipH="1" rot="10800000">
            <a:off x="1290775" y="1653175"/>
            <a:ext cx="600" cy="621300"/>
          </a:xfrm>
          <a:prstGeom prst="bentConnector3">
            <a:avLst>
              <a:gd fmla="val -39687500" name="adj1"/>
            </a:avLst>
          </a:prstGeom>
          <a:noFill/>
          <a:ln cap="flat" cmpd="sng" w="9525">
            <a:solidFill>
              <a:schemeClr val="dk1"/>
            </a:solidFill>
            <a:prstDash val="dot"/>
            <a:round/>
            <a:headEnd len="sm" w="sm" type="none"/>
            <a:tailEnd len="sm" w="sm" type="none"/>
          </a:ln>
        </p:spPr>
      </p:cxnSp>
      <p:cxnSp>
        <p:nvCxnSpPr>
          <p:cNvPr id="879" name="Google Shape;879;g2f0e21b1269_5_0"/>
          <p:cNvCxnSpPr>
            <a:stCxn id="876" idx="1"/>
            <a:endCxn id="872" idx="2"/>
          </p:cNvCxnSpPr>
          <p:nvPr/>
        </p:nvCxnSpPr>
        <p:spPr>
          <a:xfrm flipH="1" rot="10800000">
            <a:off x="4945650" y="1653175"/>
            <a:ext cx="600" cy="621300"/>
          </a:xfrm>
          <a:prstGeom prst="bentConnector3">
            <a:avLst>
              <a:gd fmla="val -39687500" name="adj1"/>
            </a:avLst>
          </a:prstGeom>
          <a:noFill/>
          <a:ln cap="flat" cmpd="sng" w="9525">
            <a:solidFill>
              <a:schemeClr val="dk1"/>
            </a:solidFill>
            <a:prstDash val="dot"/>
            <a:round/>
            <a:headEnd len="sm" w="sm" type="none"/>
            <a:tailEnd len="sm" w="sm" type="none"/>
          </a:ln>
        </p:spPr>
      </p:cxnSp>
      <p:sp>
        <p:nvSpPr>
          <p:cNvPr id="880" name="Google Shape;880;g2f0e21b1269_5_0"/>
          <p:cNvSpPr txBox="1"/>
          <p:nvPr/>
        </p:nvSpPr>
        <p:spPr>
          <a:xfrm>
            <a:off x="1290774" y="1430500"/>
            <a:ext cx="7467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01</a:t>
            </a:r>
            <a:endParaRPr/>
          </a:p>
        </p:txBody>
      </p:sp>
      <p:sp>
        <p:nvSpPr>
          <p:cNvPr id="881" name="Google Shape;881;g2f0e21b1269_5_0"/>
          <p:cNvSpPr txBox="1"/>
          <p:nvPr/>
        </p:nvSpPr>
        <p:spPr>
          <a:xfrm>
            <a:off x="4945650" y="1429625"/>
            <a:ext cx="746700" cy="44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Exo 2"/>
              <a:buNone/>
            </a:pPr>
            <a:r>
              <a:rPr b="0" i="0" lang="en" sz="1800" u="none" cap="none" strike="noStrike">
                <a:solidFill>
                  <a:schemeClr val="lt1"/>
                </a:solidFill>
                <a:latin typeface="Exo 2 ExtraBold"/>
                <a:ea typeface="Exo 2 ExtraBold"/>
                <a:cs typeface="Exo 2 ExtraBold"/>
                <a:sym typeface="Exo 2 ExtraBold"/>
              </a:rPr>
              <a:t>02</a:t>
            </a:r>
            <a:endParaRPr/>
          </a:p>
        </p:txBody>
      </p:sp>
      <p:pic>
        <p:nvPicPr>
          <p:cNvPr id="882" name="Google Shape;882;g2f0e21b1269_5_0"/>
          <p:cNvPicPr preferRelativeResize="0"/>
          <p:nvPr/>
        </p:nvPicPr>
        <p:blipFill>
          <a:blip r:embed="rId3">
            <a:alphaModFix/>
          </a:blip>
          <a:stretch>
            <a:fillRect/>
          </a:stretch>
        </p:blipFill>
        <p:spPr>
          <a:xfrm>
            <a:off x="6475925" y="0"/>
            <a:ext cx="2668075" cy="1867651"/>
          </a:xfrm>
          <a:prstGeom prst="rect">
            <a:avLst/>
          </a:prstGeom>
          <a:noFill/>
          <a:ln>
            <a:noFill/>
          </a:ln>
        </p:spPr>
      </p:pic>
      <p:sp>
        <p:nvSpPr>
          <p:cNvPr id="883" name="Google Shape;883;g2f0e21b1269_5_0"/>
          <p:cNvSpPr txBox="1"/>
          <p:nvPr/>
        </p:nvSpPr>
        <p:spPr>
          <a:xfrm>
            <a:off x="7414250" y="297175"/>
            <a:ext cx="1409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One machine</a:t>
            </a:r>
            <a:endParaRPr sz="1200">
              <a:solidFill>
                <a:schemeClr val="dk1"/>
              </a:solidFill>
              <a:latin typeface="Exo 2"/>
              <a:ea typeface="Exo 2"/>
              <a:cs typeface="Exo 2"/>
              <a:sym typeface="Exo 2"/>
            </a:endParaRPr>
          </a:p>
        </p:txBody>
      </p:sp>
      <p:grpSp>
        <p:nvGrpSpPr>
          <p:cNvPr id="884" name="Google Shape;884;g2f0e21b1269_5_0"/>
          <p:cNvGrpSpPr/>
          <p:nvPr/>
        </p:nvGrpSpPr>
        <p:grpSpPr>
          <a:xfrm>
            <a:off x="-4" y="4743300"/>
            <a:ext cx="9144004" cy="400200"/>
            <a:chOff x="-4" y="4743300"/>
            <a:chExt cx="9144004" cy="400200"/>
          </a:xfrm>
        </p:grpSpPr>
        <p:sp>
          <p:nvSpPr>
            <p:cNvPr id="885" name="Google Shape;885;g2f0e21b1269_5_0"/>
            <p:cNvSpPr txBox="1"/>
            <p:nvPr/>
          </p:nvSpPr>
          <p:spPr>
            <a:xfrm>
              <a:off x="4801200" y="4743300"/>
              <a:ext cx="43428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latin typeface="Exo 2"/>
                  <a:ea typeface="Exo 2"/>
                  <a:cs typeface="Exo 2"/>
                  <a:sym typeface="Exo 2"/>
                </a:rPr>
                <a:t>IT21167614</a:t>
              </a:r>
              <a:r>
                <a:rPr lang="en">
                  <a:latin typeface="Exo 2"/>
                  <a:ea typeface="Exo 2"/>
                  <a:cs typeface="Exo 2"/>
                  <a:sym typeface="Exo 2"/>
                </a:rPr>
                <a:t>|   Mahagedara D N |  </a:t>
              </a:r>
              <a:r>
                <a:rPr b="1" lang="en">
                  <a:solidFill>
                    <a:schemeClr val="dk1"/>
                  </a:solidFill>
                  <a:latin typeface="Exo 2"/>
                  <a:ea typeface="Exo 2"/>
                  <a:cs typeface="Exo 2"/>
                  <a:sym typeface="Exo 2"/>
                </a:rPr>
                <a:t>24-25J-065</a:t>
              </a:r>
              <a:endParaRPr b="1">
                <a:latin typeface="Exo 2"/>
                <a:ea typeface="Exo 2"/>
                <a:cs typeface="Exo 2"/>
                <a:sym typeface="Exo 2"/>
              </a:endParaRPr>
            </a:p>
          </p:txBody>
        </p:sp>
        <p:pic>
          <p:nvPicPr>
            <p:cNvPr id="886" name="Google Shape;886;g2f0e21b1269_5_0"/>
            <p:cNvPicPr preferRelativeResize="0"/>
            <p:nvPr/>
          </p:nvPicPr>
          <p:blipFill>
            <a:blip r:embed="rId4">
              <a:alphaModFix/>
            </a:blip>
            <a:stretch>
              <a:fillRect/>
            </a:stretch>
          </p:blipFill>
          <p:spPr>
            <a:xfrm>
              <a:off x="-4" y="4743300"/>
              <a:ext cx="2239206" cy="400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theme/theme1.xml><?xml version="1.0" encoding="utf-8"?>
<a:theme xmlns:a="http://schemas.openxmlformats.org/drawingml/2006/main" xmlns:r="http://schemas.openxmlformats.org/officeDocument/2006/relationships" name="Logistics Warehouse Marketing Plan by Slidesgo">
  <a:themeElements>
    <a:clrScheme name="Simple Light">
      <a:dk1>
        <a:srgbClr val="595959"/>
      </a:dk1>
      <a:lt1>
        <a:srgbClr val="708C61"/>
      </a:lt1>
      <a:dk2>
        <a:srgbClr val="EEEEEE"/>
      </a:dk2>
      <a:lt2>
        <a:srgbClr val="C7C5C5"/>
      </a:lt2>
      <a:accent1>
        <a:srgbClr val="9E9E9E"/>
      </a:accent1>
      <a:accent2>
        <a:srgbClr val="B29B53"/>
      </a:accent2>
      <a:accent3>
        <a:srgbClr val="FFFFFF"/>
      </a:accent3>
      <a:accent4>
        <a:srgbClr val="FFFFFF"/>
      </a:accent4>
      <a:accent5>
        <a:srgbClr val="FFFFFF"/>
      </a:accent5>
      <a:accent6>
        <a:srgbClr val="FFFF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Nadun Dilshan</dc:creator>
</cp:coreProperties>
</file>